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7" r:id="rId3"/>
    <p:sldId id="358" r:id="rId4"/>
    <p:sldId id="431" r:id="rId5"/>
    <p:sldId id="430" r:id="rId6"/>
    <p:sldId id="387" r:id="rId7"/>
    <p:sldId id="417" r:id="rId8"/>
    <p:sldId id="388" r:id="rId9"/>
    <p:sldId id="418" r:id="rId10"/>
    <p:sldId id="420" r:id="rId11"/>
    <p:sldId id="389" r:id="rId12"/>
    <p:sldId id="426" r:id="rId13"/>
    <p:sldId id="297" r:id="rId14"/>
    <p:sldId id="421" r:id="rId15"/>
    <p:sldId id="368" r:id="rId16"/>
    <p:sldId id="361" r:id="rId17"/>
    <p:sldId id="423" r:id="rId18"/>
    <p:sldId id="427" r:id="rId19"/>
    <p:sldId id="428" r:id="rId20"/>
    <p:sldId id="429" r:id="rId21"/>
    <p:sldId id="425" r:id="rId22"/>
    <p:sldId id="369" r:id="rId23"/>
    <p:sldId id="303" r:id="rId24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C07D"/>
    <a:srgbClr val="FF9900"/>
    <a:srgbClr val="68A672"/>
    <a:srgbClr val="B2D76E"/>
    <a:srgbClr val="E24E4E"/>
    <a:srgbClr val="F4B248"/>
    <a:srgbClr val="3E5F45"/>
    <a:srgbClr val="FAA513"/>
    <a:srgbClr val="AE937E"/>
    <a:srgbClr val="F3D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72"/>
      </p:cViewPr>
      <p:guideLst>
        <p:guide orient="horz" pos="151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19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E7DE6-0DC3-48A8-A73C-17E5A0A4EC8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1EDFA-64A6-4001-B6CF-2D33DFDC1E3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43666" y="231648"/>
            <a:ext cx="275399" cy="275363"/>
          </a:xfrm>
          <a:prstGeom prst="rect">
            <a:avLst/>
          </a:prstGeom>
          <a:solidFill>
            <a:srgbClr val="D1E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30866" y="557579"/>
            <a:ext cx="6751629" cy="0"/>
          </a:xfrm>
          <a:prstGeom prst="line">
            <a:avLst/>
          </a:prstGeom>
          <a:ln>
            <a:solidFill>
              <a:srgbClr val="AE937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平行四边形 23"/>
          <p:cNvSpPr/>
          <p:nvPr userDrawn="1"/>
        </p:nvSpPr>
        <p:spPr>
          <a:xfrm>
            <a:off x="7542716" y="411510"/>
            <a:ext cx="972235" cy="162018"/>
          </a:xfrm>
          <a:prstGeom prst="parallelogram">
            <a:avLst>
              <a:gd name="adj" fmla="val 72620"/>
            </a:avLst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900" dirty="0" smtClean="0">
                <a:latin typeface="AvantGarde Md BT" pitchFamily="34" charset="0"/>
              </a:rPr>
              <a:t>Health</a:t>
            </a:r>
            <a:endParaRPr lang="zh-CN" altLang="en-US" sz="900" dirty="0">
              <a:latin typeface="AvantGarde Md BT" pitchFamily="34" charset="0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43489" y="329170"/>
            <a:ext cx="275399" cy="275363"/>
          </a:xfrm>
          <a:prstGeom prst="rect">
            <a:avLst/>
          </a:prstGeom>
          <a:solidFill>
            <a:srgbClr val="6FC0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latin typeface="AvantGarde Md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396552" y="267494"/>
            <a:ext cx="216052" cy="216024"/>
          </a:xfrm>
          <a:prstGeom prst="rect">
            <a:avLst/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latin typeface="AvantGarde Md BT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396552" y="483518"/>
            <a:ext cx="216052" cy="216024"/>
          </a:xfrm>
          <a:prstGeom prst="rect">
            <a:avLst/>
          </a:prstGeom>
          <a:solidFill>
            <a:srgbClr val="B2D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>
              <a:latin typeface="AvantGarde Md BT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396552" y="699542"/>
            <a:ext cx="216052" cy="216024"/>
          </a:xfrm>
          <a:prstGeom prst="rect">
            <a:avLst/>
          </a:prstGeom>
          <a:solidFill>
            <a:srgbClr val="D1E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396552" y="915566"/>
            <a:ext cx="216052" cy="216024"/>
          </a:xfrm>
          <a:prstGeom prst="rect">
            <a:avLst/>
          </a:prstGeom>
          <a:solidFill>
            <a:srgbClr val="F3D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2100">
              <a:latin typeface="AvantGarde Md BT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396552" y="1131590"/>
            <a:ext cx="216052" cy="216024"/>
          </a:xfrm>
          <a:prstGeom prst="rect">
            <a:avLst/>
          </a:prstGeom>
          <a:solidFill>
            <a:srgbClr val="EDEB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500">
              <a:latin typeface="AvantGarde Md BT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-396552" y="51470"/>
            <a:ext cx="216052" cy="216024"/>
          </a:xfrm>
          <a:prstGeom prst="rect">
            <a:avLst/>
          </a:prstGeom>
          <a:solidFill>
            <a:srgbClr val="AE9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AvantGarde Md BT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43666" y="231648"/>
            <a:ext cx="275399" cy="275363"/>
          </a:xfrm>
          <a:prstGeom prst="rect">
            <a:avLst/>
          </a:prstGeom>
          <a:solidFill>
            <a:srgbClr val="D1EE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243489" y="329170"/>
            <a:ext cx="275399" cy="275363"/>
          </a:xfrm>
          <a:prstGeom prst="rect">
            <a:avLst/>
          </a:prstGeom>
          <a:solidFill>
            <a:srgbClr val="6FC0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>
              <a:latin typeface="AvantGarde Md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00000fff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-12186"/>
            <a:ext cx="9150111" cy="515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GIF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3894"/>
            <a:ext cx="9147412" cy="5150569"/>
          </a:xfrm>
          <a:prstGeom prst="rect">
            <a:avLst/>
          </a:prstGeom>
        </p:spPr>
      </p:pic>
      <p:sp>
        <p:nvSpPr>
          <p:cNvPr id="28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标题 4"/>
          <p:cNvSpPr txBox="1"/>
          <p:nvPr/>
        </p:nvSpPr>
        <p:spPr>
          <a:xfrm>
            <a:off x="4330151" y="4154284"/>
            <a:ext cx="4157379" cy="401831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300" dirty="0">
              <a:solidFill>
                <a:srgbClr val="68A6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88680" y="3652717"/>
            <a:ext cx="4131554" cy="6210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zh-CN" altLang="en-US" sz="3600" b="1" dirty="0">
                <a:solidFill>
                  <a:srgbClr val="68A6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第三阶段汇报</a:t>
            </a:r>
            <a:endParaRPr lang="zh-CN" altLang="en-US" sz="3600" b="1" dirty="0">
              <a:solidFill>
                <a:srgbClr val="68A6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16783" y="2787774"/>
            <a:ext cx="3159524" cy="117475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r>
              <a:rPr lang="en-US" sz="7200" b="1" dirty="0">
                <a:solidFill>
                  <a:srgbClr val="68A6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DIET</a:t>
            </a:r>
            <a:endParaRPr lang="en-US" sz="7200" dirty="0">
              <a:solidFill>
                <a:srgbClr val="68A67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83968" y="4876006"/>
            <a:ext cx="4464496" cy="280075"/>
          </a:xfrm>
          <a:prstGeom prst="rect">
            <a:avLst/>
          </a:prstGeom>
          <a:solidFill>
            <a:srgbClr val="68A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992695" y="4269075"/>
            <a:ext cx="191716" cy="191691"/>
          </a:xfrm>
          <a:custGeom>
            <a:avLst/>
            <a:gdLst>
              <a:gd name="T0" fmla="*/ 5 w 154"/>
              <a:gd name="T1" fmla="*/ 77 h 154"/>
              <a:gd name="T2" fmla="*/ 121 w 154"/>
              <a:gd name="T3" fmla="*/ 31 h 154"/>
              <a:gd name="T4" fmla="*/ 77 w 154"/>
              <a:gd name="T5" fmla="*/ 77 h 154"/>
              <a:gd name="T6" fmla="*/ 77 w 154"/>
              <a:gd name="T7" fmla="*/ 77 h 154"/>
              <a:gd name="T8" fmla="*/ 59 w 154"/>
              <a:gd name="T9" fmla="*/ 16 h 154"/>
              <a:gd name="T10" fmla="*/ 77 w 154"/>
              <a:gd name="T11" fmla="*/ 14 h 154"/>
              <a:gd name="T12" fmla="*/ 77 w 154"/>
              <a:gd name="T13" fmla="*/ 77 h 154"/>
              <a:gd name="T14" fmla="*/ 77 w 154"/>
              <a:gd name="T15" fmla="*/ 77 h 154"/>
              <a:gd name="T16" fmla="*/ 77 w 154"/>
              <a:gd name="T17" fmla="*/ 77 h 154"/>
              <a:gd name="T18" fmla="*/ 95 w 154"/>
              <a:gd name="T19" fmla="*/ 138 h 154"/>
              <a:gd name="T20" fmla="*/ 123 w 154"/>
              <a:gd name="T21" fmla="*/ 121 h 154"/>
              <a:gd name="T22" fmla="*/ 77 w 154"/>
              <a:gd name="T23" fmla="*/ 78 h 154"/>
              <a:gd name="T24" fmla="*/ 33 w 154"/>
              <a:gd name="T25" fmla="*/ 123 h 154"/>
              <a:gd name="T26" fmla="*/ 62 w 154"/>
              <a:gd name="T27" fmla="*/ 139 h 154"/>
              <a:gd name="T28" fmla="*/ 77 w 154"/>
              <a:gd name="T29" fmla="*/ 77 h 154"/>
              <a:gd name="T30" fmla="*/ 77 w 154"/>
              <a:gd name="T31" fmla="*/ 77 h 154"/>
              <a:gd name="T32" fmla="*/ 77 w 154"/>
              <a:gd name="T33" fmla="*/ 77 h 154"/>
              <a:gd name="T34" fmla="*/ 77 w 154"/>
              <a:gd name="T35" fmla="*/ 77 h 154"/>
              <a:gd name="T36" fmla="*/ 77 w 154"/>
              <a:gd name="T37" fmla="*/ 77 h 154"/>
              <a:gd name="T38" fmla="*/ 77 w 154"/>
              <a:gd name="T39" fmla="*/ 77 h 154"/>
              <a:gd name="T40" fmla="*/ 77 w 154"/>
              <a:gd name="T41" fmla="*/ 77 h 154"/>
              <a:gd name="T42" fmla="*/ 77 w 154"/>
              <a:gd name="T43" fmla="*/ 77 h 154"/>
              <a:gd name="T44" fmla="*/ 76 w 154"/>
              <a:gd name="T45" fmla="*/ 77 h 154"/>
              <a:gd name="T46" fmla="*/ 77 w 154"/>
              <a:gd name="T47" fmla="*/ 77 h 154"/>
              <a:gd name="T48" fmla="*/ 77 w 154"/>
              <a:gd name="T49" fmla="*/ 77 h 154"/>
              <a:gd name="T50" fmla="*/ 77 w 154"/>
              <a:gd name="T51" fmla="*/ 77 h 154"/>
              <a:gd name="T52" fmla="*/ 77 w 154"/>
              <a:gd name="T53" fmla="*/ 77 h 154"/>
              <a:gd name="T54" fmla="*/ 77 w 154"/>
              <a:gd name="T55" fmla="*/ 77 h 154"/>
              <a:gd name="T56" fmla="*/ 77 w 154"/>
              <a:gd name="T57" fmla="*/ 77 h 154"/>
              <a:gd name="T58" fmla="*/ 77 w 154"/>
              <a:gd name="T59" fmla="*/ 77 h 154"/>
              <a:gd name="T60" fmla="*/ 77 w 154"/>
              <a:gd name="T61" fmla="*/ 77 h 154"/>
              <a:gd name="T62" fmla="*/ 77 w 154"/>
              <a:gd name="T63" fmla="*/ 77 h 154"/>
              <a:gd name="T64" fmla="*/ 77 w 154"/>
              <a:gd name="T65" fmla="*/ 77 h 154"/>
              <a:gd name="T66" fmla="*/ 77 w 154"/>
              <a:gd name="T67" fmla="*/ 77 h 154"/>
              <a:gd name="T68" fmla="*/ 77 w 154"/>
              <a:gd name="T69" fmla="*/ 77 h 154"/>
              <a:gd name="T70" fmla="*/ 77 w 154"/>
              <a:gd name="T71" fmla="*/ 77 h 154"/>
              <a:gd name="T72" fmla="*/ 77 w 154"/>
              <a:gd name="T73" fmla="*/ 77 h 154"/>
              <a:gd name="T74" fmla="*/ 77 w 154"/>
              <a:gd name="T75" fmla="*/ 77 h 154"/>
              <a:gd name="T76" fmla="*/ 77 w 154"/>
              <a:gd name="T77" fmla="*/ 77 h 154"/>
              <a:gd name="T78" fmla="*/ 77 w 154"/>
              <a:gd name="T79" fmla="*/ 77 h 154"/>
              <a:gd name="T80" fmla="*/ 77 w 154"/>
              <a:gd name="T81" fmla="*/ 77 h 154"/>
              <a:gd name="T82" fmla="*/ 77 w 154"/>
              <a:gd name="T83" fmla="*/ 77 h 154"/>
              <a:gd name="T84" fmla="*/ 77 w 154"/>
              <a:gd name="T85" fmla="*/ 77 h 154"/>
              <a:gd name="T86" fmla="*/ 77 w 154"/>
              <a:gd name="T87" fmla="*/ 77 h 154"/>
              <a:gd name="T88" fmla="*/ 77 w 154"/>
              <a:gd name="T89" fmla="*/ 77 h 154"/>
              <a:gd name="T90" fmla="*/ 77 w 154"/>
              <a:gd name="T91" fmla="*/ 77 h 154"/>
              <a:gd name="T92" fmla="*/ 77 w 154"/>
              <a:gd name="T93" fmla="*/ 77 h 154"/>
              <a:gd name="T94" fmla="*/ 77 w 154"/>
              <a:gd name="T95" fmla="*/ 77 h 154"/>
              <a:gd name="T96" fmla="*/ 77 w 154"/>
              <a:gd name="T97" fmla="*/ 77 h 154"/>
              <a:gd name="T98" fmla="*/ 77 w 154"/>
              <a:gd name="T99" fmla="*/ 77 h 154"/>
              <a:gd name="T100" fmla="*/ 77 w 154"/>
              <a:gd name="T101" fmla="*/ 77 h 154"/>
              <a:gd name="T102" fmla="*/ 77 w 154"/>
              <a:gd name="T103" fmla="*/ 77 h 154"/>
              <a:gd name="T104" fmla="*/ 77 w 154"/>
              <a:gd name="T105" fmla="*/ 77 h 154"/>
              <a:gd name="T106" fmla="*/ 77 w 154"/>
              <a:gd name="T107" fmla="*/ 77 h 154"/>
              <a:gd name="T108" fmla="*/ 77 w 154"/>
              <a:gd name="T109" fmla="*/ 77 h 154"/>
              <a:gd name="T110" fmla="*/ 77 w 154"/>
              <a:gd name="T111" fmla="*/ 77 h 154"/>
              <a:gd name="T112" fmla="*/ 77 w 154"/>
              <a:gd name="T113" fmla="*/ 77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4" h="154">
                <a:moveTo>
                  <a:pt x="77" y="0"/>
                </a:moveTo>
                <a:cubicBezTo>
                  <a:pt x="34" y="0"/>
                  <a:pt x="0" y="35"/>
                  <a:pt x="0" y="77"/>
                </a:cubicBezTo>
                <a:cubicBezTo>
                  <a:pt x="0" y="120"/>
                  <a:pt x="34" y="154"/>
                  <a:pt x="77" y="154"/>
                </a:cubicBezTo>
                <a:cubicBezTo>
                  <a:pt x="119" y="154"/>
                  <a:pt x="154" y="120"/>
                  <a:pt x="154" y="77"/>
                </a:cubicBezTo>
                <a:cubicBezTo>
                  <a:pt x="154" y="35"/>
                  <a:pt x="119" y="0"/>
                  <a:pt x="77" y="0"/>
                </a:cubicBezTo>
                <a:close/>
                <a:moveTo>
                  <a:pt x="77" y="149"/>
                </a:moveTo>
                <a:cubicBezTo>
                  <a:pt x="37" y="149"/>
                  <a:pt x="5" y="117"/>
                  <a:pt x="5" y="77"/>
                </a:cubicBezTo>
                <a:cubicBezTo>
                  <a:pt x="5" y="38"/>
                  <a:pt x="37" y="6"/>
                  <a:pt x="77" y="6"/>
                </a:cubicBezTo>
                <a:cubicBezTo>
                  <a:pt x="116" y="6"/>
                  <a:pt x="148" y="38"/>
                  <a:pt x="148" y="77"/>
                </a:cubicBezTo>
                <a:cubicBezTo>
                  <a:pt x="148" y="117"/>
                  <a:pt x="116" y="149"/>
                  <a:pt x="77" y="149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85" y="57"/>
                  <a:pt x="108" y="22"/>
                  <a:pt x="108" y="22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21" y="31"/>
                  <a:pt x="94" y="64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6" y="77"/>
                </a:cubicBezTo>
                <a:cubicBezTo>
                  <a:pt x="57" y="69"/>
                  <a:pt x="22" y="46"/>
                  <a:pt x="22" y="46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34"/>
                  <a:pt x="63" y="61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6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6" y="77"/>
                  <a:pt x="76" y="77"/>
                </a:cubicBezTo>
                <a:cubicBezTo>
                  <a:pt x="76" y="77"/>
                  <a:pt x="76" y="77"/>
                  <a:pt x="76" y="77"/>
                </a:cubicBezTo>
                <a:close/>
                <a:moveTo>
                  <a:pt x="138" y="59"/>
                </a:moveTo>
                <a:cubicBezTo>
                  <a:pt x="138" y="59"/>
                  <a:pt x="98" y="74"/>
                  <a:pt x="77" y="77"/>
                </a:cubicBezTo>
                <a:cubicBezTo>
                  <a:pt x="94" y="64"/>
                  <a:pt x="132" y="45"/>
                  <a:pt x="132" y="45"/>
                </a:cubicBezTo>
                <a:lnTo>
                  <a:pt x="138" y="59"/>
                </a:lnTo>
                <a:close/>
                <a:moveTo>
                  <a:pt x="59" y="16"/>
                </a:moveTo>
                <a:cubicBezTo>
                  <a:pt x="59" y="16"/>
                  <a:pt x="74" y="56"/>
                  <a:pt x="77" y="77"/>
                </a:cubicBezTo>
                <a:cubicBezTo>
                  <a:pt x="64" y="61"/>
                  <a:pt x="45" y="23"/>
                  <a:pt x="45" y="23"/>
                </a:cubicBezTo>
                <a:lnTo>
                  <a:pt x="59" y="16"/>
                </a:ln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4" y="56"/>
                  <a:pt x="77" y="14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82" y="14"/>
                  <a:pt x="92" y="16"/>
                  <a:pt x="92" y="16"/>
                </a:cubicBezTo>
                <a:cubicBezTo>
                  <a:pt x="92" y="16"/>
                  <a:pt x="85" y="58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56" y="80"/>
                  <a:pt x="13" y="78"/>
                  <a:pt x="13" y="78"/>
                </a:cubicBezTo>
                <a:cubicBezTo>
                  <a:pt x="13" y="78"/>
                  <a:pt x="13" y="77"/>
                  <a:pt x="13" y="77"/>
                </a:cubicBezTo>
                <a:cubicBezTo>
                  <a:pt x="13" y="72"/>
                  <a:pt x="15" y="62"/>
                  <a:pt x="15" y="62"/>
                </a:cubicBezTo>
                <a:cubicBezTo>
                  <a:pt x="15" y="62"/>
                  <a:pt x="57" y="69"/>
                  <a:pt x="77" y="77"/>
                </a:cubicBezTo>
                <a:cubicBezTo>
                  <a:pt x="77" y="77"/>
                  <a:pt x="76" y="77"/>
                  <a:pt x="76" y="77"/>
                </a:cubicBezTo>
                <a:cubicBezTo>
                  <a:pt x="76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98" y="74"/>
                  <a:pt x="119" y="74"/>
                  <a:pt x="140" y="77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38" y="92"/>
                  <a:pt x="138" y="92"/>
                  <a:pt x="138" y="92"/>
                </a:cubicBezTo>
                <a:cubicBezTo>
                  <a:pt x="138" y="92"/>
                  <a:pt x="97" y="85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16" y="95"/>
                </a:moveTo>
                <a:cubicBezTo>
                  <a:pt x="16" y="95"/>
                  <a:pt x="56" y="80"/>
                  <a:pt x="77" y="77"/>
                </a:cubicBezTo>
                <a:cubicBezTo>
                  <a:pt x="60" y="90"/>
                  <a:pt x="22" y="109"/>
                  <a:pt x="22" y="109"/>
                </a:cubicBezTo>
                <a:lnTo>
                  <a:pt x="16" y="95"/>
                </a:lnTo>
                <a:close/>
                <a:moveTo>
                  <a:pt x="95" y="138"/>
                </a:moveTo>
                <a:cubicBezTo>
                  <a:pt x="95" y="138"/>
                  <a:pt x="80" y="98"/>
                  <a:pt x="77" y="77"/>
                </a:cubicBezTo>
                <a:cubicBezTo>
                  <a:pt x="90" y="94"/>
                  <a:pt x="109" y="132"/>
                  <a:pt x="109" y="132"/>
                </a:cubicBezTo>
                <a:lnTo>
                  <a:pt x="95" y="138"/>
                </a:ln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97" y="85"/>
                  <a:pt x="132" y="109"/>
                  <a:pt x="132" y="109"/>
                </a:cubicBezTo>
                <a:cubicBezTo>
                  <a:pt x="123" y="121"/>
                  <a:pt x="123" y="121"/>
                  <a:pt x="123" y="121"/>
                </a:cubicBezTo>
                <a:cubicBezTo>
                  <a:pt x="123" y="121"/>
                  <a:pt x="90" y="94"/>
                  <a:pt x="77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8"/>
                </a:moveTo>
                <a:cubicBezTo>
                  <a:pt x="77" y="78"/>
                  <a:pt x="77" y="77"/>
                  <a:pt x="77" y="77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8"/>
                  <a:pt x="77" y="78"/>
                  <a:pt x="77" y="78"/>
                </a:cubicBezTo>
                <a:close/>
                <a:moveTo>
                  <a:pt x="77" y="77"/>
                </a:moveTo>
                <a:cubicBezTo>
                  <a:pt x="77" y="77"/>
                  <a:pt x="77" y="78"/>
                  <a:pt x="77" y="78"/>
                </a:cubicBezTo>
                <a:cubicBezTo>
                  <a:pt x="69" y="97"/>
                  <a:pt x="45" y="132"/>
                  <a:pt x="45" y="132"/>
                </a:cubicBezTo>
                <a:cubicBezTo>
                  <a:pt x="33" y="123"/>
                  <a:pt x="33" y="123"/>
                  <a:pt x="33" y="123"/>
                </a:cubicBezTo>
                <a:cubicBezTo>
                  <a:pt x="33" y="123"/>
                  <a:pt x="60" y="91"/>
                  <a:pt x="76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80" y="98"/>
                  <a:pt x="77" y="141"/>
                  <a:pt x="77" y="141"/>
                </a:cubicBezTo>
                <a:cubicBezTo>
                  <a:pt x="77" y="141"/>
                  <a:pt x="77" y="141"/>
                  <a:pt x="77" y="141"/>
                </a:cubicBezTo>
                <a:cubicBezTo>
                  <a:pt x="72" y="141"/>
                  <a:pt x="62" y="139"/>
                  <a:pt x="62" y="139"/>
                </a:cubicBezTo>
                <a:cubicBezTo>
                  <a:pt x="62" y="139"/>
                  <a:pt x="69" y="97"/>
                  <a:pt x="77" y="77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8"/>
                  <a:pt x="77" y="78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8"/>
                  <a:pt x="77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6" y="77"/>
                  <a:pt x="76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8"/>
                  <a:pt x="76" y="78"/>
                </a:cubicBezTo>
                <a:cubicBezTo>
                  <a:pt x="76" y="78"/>
                  <a:pt x="76" y="78"/>
                  <a:pt x="76" y="78"/>
                </a:cubicBezTo>
                <a:cubicBezTo>
                  <a:pt x="77" y="78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  <a:moveTo>
                  <a:pt x="77" y="77"/>
                </a:move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lose/>
              </a:path>
            </a:pathLst>
          </a:custGeom>
          <a:solidFill>
            <a:srgbClr val="3E5F4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4" name="Freeform 25"/>
          <p:cNvSpPr>
            <a:spLocks noEditPoints="1"/>
          </p:cNvSpPr>
          <p:nvPr/>
        </p:nvSpPr>
        <p:spPr bwMode="auto">
          <a:xfrm>
            <a:off x="1954087" y="4257566"/>
            <a:ext cx="206005" cy="195263"/>
          </a:xfrm>
          <a:custGeom>
            <a:avLst/>
            <a:gdLst>
              <a:gd name="T0" fmla="*/ 130 w 166"/>
              <a:gd name="T1" fmla="*/ 130 h 157"/>
              <a:gd name="T2" fmla="*/ 65 w 166"/>
              <a:gd name="T3" fmla="*/ 157 h 157"/>
              <a:gd name="T4" fmla="*/ 0 w 166"/>
              <a:gd name="T5" fmla="*/ 130 h 157"/>
              <a:gd name="T6" fmla="*/ 5 w 166"/>
              <a:gd name="T7" fmla="*/ 124 h 157"/>
              <a:gd name="T8" fmla="*/ 124 w 166"/>
              <a:gd name="T9" fmla="*/ 124 h 157"/>
              <a:gd name="T10" fmla="*/ 124 w 166"/>
              <a:gd name="T11" fmla="*/ 6 h 157"/>
              <a:gd name="T12" fmla="*/ 130 w 166"/>
              <a:gd name="T13" fmla="*/ 0 h 157"/>
              <a:gd name="T14" fmla="*/ 130 w 166"/>
              <a:gd name="T15" fmla="*/ 130 h 157"/>
              <a:gd name="T16" fmla="*/ 11 w 166"/>
              <a:gd name="T17" fmla="*/ 120 h 157"/>
              <a:gd name="T18" fmla="*/ 120 w 166"/>
              <a:gd name="T19" fmla="*/ 11 h 157"/>
              <a:gd name="T20" fmla="*/ 120 w 166"/>
              <a:gd name="T21" fmla="*/ 120 h 157"/>
              <a:gd name="T22" fmla="*/ 11 w 166"/>
              <a:gd name="T23" fmla="*/ 120 h 157"/>
              <a:gd name="T24" fmla="*/ 115 w 166"/>
              <a:gd name="T25" fmla="*/ 38 h 157"/>
              <a:gd name="T26" fmla="*/ 121 w 166"/>
              <a:gd name="T27" fmla="*/ 40 h 157"/>
              <a:gd name="T28" fmla="*/ 126 w 166"/>
              <a:gd name="T29" fmla="*/ 38 h 157"/>
              <a:gd name="T30" fmla="*/ 121 w 166"/>
              <a:gd name="T31" fmla="*/ 35 h 157"/>
              <a:gd name="T32" fmla="*/ 115 w 166"/>
              <a:gd name="T33" fmla="*/ 38 h 157"/>
              <a:gd name="T34" fmla="*/ 101 w 166"/>
              <a:gd name="T35" fmla="*/ 90 h 157"/>
              <a:gd name="T36" fmla="*/ 103 w 166"/>
              <a:gd name="T37" fmla="*/ 96 h 157"/>
              <a:gd name="T38" fmla="*/ 106 w 166"/>
              <a:gd name="T39" fmla="*/ 90 h 157"/>
              <a:gd name="T40" fmla="*/ 103 w 166"/>
              <a:gd name="T41" fmla="*/ 85 h 157"/>
              <a:gd name="T42" fmla="*/ 101 w 166"/>
              <a:gd name="T43" fmla="*/ 90 h 157"/>
              <a:gd name="T44" fmla="*/ 108 w 166"/>
              <a:gd name="T45" fmla="*/ 64 h 157"/>
              <a:gd name="T46" fmla="*/ 102 w 166"/>
              <a:gd name="T47" fmla="*/ 66 h 157"/>
              <a:gd name="T48" fmla="*/ 107 w 166"/>
              <a:gd name="T49" fmla="*/ 69 h 157"/>
              <a:gd name="T50" fmla="*/ 113 w 166"/>
              <a:gd name="T51" fmla="*/ 67 h 157"/>
              <a:gd name="T52" fmla="*/ 108 w 166"/>
              <a:gd name="T53" fmla="*/ 64 h 157"/>
              <a:gd name="T54" fmla="*/ 88 w 166"/>
              <a:gd name="T55" fmla="*/ 98 h 157"/>
              <a:gd name="T56" fmla="*/ 84 w 166"/>
              <a:gd name="T57" fmla="*/ 102 h 157"/>
              <a:gd name="T58" fmla="*/ 90 w 166"/>
              <a:gd name="T59" fmla="*/ 102 h 157"/>
              <a:gd name="T60" fmla="*/ 94 w 166"/>
              <a:gd name="T61" fmla="*/ 98 h 157"/>
              <a:gd name="T62" fmla="*/ 88 w 166"/>
              <a:gd name="T63" fmla="*/ 98 h 157"/>
              <a:gd name="T64" fmla="*/ 81 w 166"/>
              <a:gd name="T65" fmla="*/ 82 h 157"/>
              <a:gd name="T66" fmla="*/ 84 w 166"/>
              <a:gd name="T67" fmla="*/ 88 h 157"/>
              <a:gd name="T68" fmla="*/ 86 w 166"/>
              <a:gd name="T69" fmla="*/ 82 h 157"/>
              <a:gd name="T70" fmla="*/ 84 w 166"/>
              <a:gd name="T71" fmla="*/ 77 h 157"/>
              <a:gd name="T72" fmla="*/ 81 w 166"/>
              <a:gd name="T73" fmla="*/ 82 h 157"/>
              <a:gd name="T74" fmla="*/ 89 w 166"/>
              <a:gd name="T75" fmla="*/ 64 h 157"/>
              <a:gd name="T76" fmla="*/ 95 w 166"/>
              <a:gd name="T77" fmla="*/ 65 h 157"/>
              <a:gd name="T78" fmla="*/ 93 w 166"/>
              <a:gd name="T79" fmla="*/ 60 h 157"/>
              <a:gd name="T80" fmla="*/ 87 w 166"/>
              <a:gd name="T81" fmla="*/ 58 h 157"/>
              <a:gd name="T82" fmla="*/ 89 w 166"/>
              <a:gd name="T83" fmla="*/ 64 h 157"/>
              <a:gd name="T84" fmla="*/ 62 w 166"/>
              <a:gd name="T85" fmla="*/ 85 h 157"/>
              <a:gd name="T86" fmla="*/ 64 w 166"/>
              <a:gd name="T87" fmla="*/ 90 h 157"/>
              <a:gd name="T88" fmla="*/ 67 w 166"/>
              <a:gd name="T89" fmla="*/ 85 h 157"/>
              <a:gd name="T90" fmla="*/ 64 w 166"/>
              <a:gd name="T91" fmla="*/ 79 h 157"/>
              <a:gd name="T92" fmla="*/ 62 w 166"/>
              <a:gd name="T93" fmla="*/ 85 h 157"/>
              <a:gd name="T94" fmla="*/ 60 w 166"/>
              <a:gd name="T95" fmla="*/ 103 h 157"/>
              <a:gd name="T96" fmla="*/ 63 w 166"/>
              <a:gd name="T97" fmla="*/ 108 h 157"/>
              <a:gd name="T98" fmla="*/ 69 w 166"/>
              <a:gd name="T99" fmla="*/ 109 h 157"/>
              <a:gd name="T100" fmla="*/ 66 w 166"/>
              <a:gd name="T101" fmla="*/ 104 h 157"/>
              <a:gd name="T102" fmla="*/ 60 w 166"/>
              <a:gd name="T103" fmla="*/ 103 h 157"/>
              <a:gd name="T104" fmla="*/ 48 w 166"/>
              <a:gd name="T105" fmla="*/ 120 h 157"/>
              <a:gd name="T106" fmla="*/ 45 w 166"/>
              <a:gd name="T107" fmla="*/ 115 h 157"/>
              <a:gd name="T108" fmla="*/ 39 w 166"/>
              <a:gd name="T109" fmla="*/ 113 h 157"/>
              <a:gd name="T110" fmla="*/ 42 w 166"/>
              <a:gd name="T111" fmla="*/ 119 h 157"/>
              <a:gd name="T112" fmla="*/ 48 w 166"/>
              <a:gd name="T113" fmla="*/ 12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" h="157">
                <a:moveTo>
                  <a:pt x="130" y="130"/>
                </a:moveTo>
                <a:cubicBezTo>
                  <a:pt x="112" y="148"/>
                  <a:pt x="88" y="157"/>
                  <a:pt x="65" y="157"/>
                </a:cubicBezTo>
                <a:cubicBezTo>
                  <a:pt x="41" y="157"/>
                  <a:pt x="18" y="148"/>
                  <a:pt x="0" y="130"/>
                </a:cubicBezTo>
                <a:cubicBezTo>
                  <a:pt x="5" y="124"/>
                  <a:pt x="5" y="124"/>
                  <a:pt x="5" y="124"/>
                </a:cubicBezTo>
                <a:cubicBezTo>
                  <a:pt x="38" y="157"/>
                  <a:pt x="91" y="157"/>
                  <a:pt x="124" y="124"/>
                </a:cubicBezTo>
                <a:cubicBezTo>
                  <a:pt x="157" y="92"/>
                  <a:pt x="157" y="38"/>
                  <a:pt x="124" y="6"/>
                </a:cubicBezTo>
                <a:cubicBezTo>
                  <a:pt x="130" y="0"/>
                  <a:pt x="130" y="0"/>
                  <a:pt x="130" y="0"/>
                </a:cubicBezTo>
                <a:cubicBezTo>
                  <a:pt x="166" y="36"/>
                  <a:pt x="166" y="94"/>
                  <a:pt x="130" y="130"/>
                </a:cubicBezTo>
                <a:close/>
                <a:moveTo>
                  <a:pt x="11" y="120"/>
                </a:moveTo>
                <a:cubicBezTo>
                  <a:pt x="120" y="11"/>
                  <a:pt x="120" y="11"/>
                  <a:pt x="120" y="11"/>
                </a:cubicBezTo>
                <a:cubicBezTo>
                  <a:pt x="150" y="41"/>
                  <a:pt x="150" y="90"/>
                  <a:pt x="120" y="120"/>
                </a:cubicBezTo>
                <a:cubicBezTo>
                  <a:pt x="90" y="150"/>
                  <a:pt x="41" y="150"/>
                  <a:pt x="11" y="120"/>
                </a:cubicBezTo>
                <a:close/>
                <a:moveTo>
                  <a:pt x="115" y="38"/>
                </a:moveTo>
                <a:cubicBezTo>
                  <a:pt x="115" y="38"/>
                  <a:pt x="118" y="40"/>
                  <a:pt x="121" y="40"/>
                </a:cubicBezTo>
                <a:cubicBezTo>
                  <a:pt x="124" y="40"/>
                  <a:pt x="126" y="38"/>
                  <a:pt x="126" y="38"/>
                </a:cubicBezTo>
                <a:cubicBezTo>
                  <a:pt x="126" y="38"/>
                  <a:pt x="124" y="35"/>
                  <a:pt x="121" y="35"/>
                </a:cubicBezTo>
                <a:cubicBezTo>
                  <a:pt x="118" y="35"/>
                  <a:pt x="115" y="38"/>
                  <a:pt x="115" y="38"/>
                </a:cubicBezTo>
                <a:close/>
                <a:moveTo>
                  <a:pt x="101" y="90"/>
                </a:moveTo>
                <a:cubicBezTo>
                  <a:pt x="101" y="93"/>
                  <a:pt x="103" y="96"/>
                  <a:pt x="103" y="96"/>
                </a:cubicBezTo>
                <a:cubicBezTo>
                  <a:pt x="103" y="96"/>
                  <a:pt x="106" y="93"/>
                  <a:pt x="106" y="90"/>
                </a:cubicBezTo>
                <a:cubicBezTo>
                  <a:pt x="106" y="87"/>
                  <a:pt x="103" y="85"/>
                  <a:pt x="103" y="85"/>
                </a:cubicBezTo>
                <a:cubicBezTo>
                  <a:pt x="103" y="85"/>
                  <a:pt x="101" y="87"/>
                  <a:pt x="101" y="90"/>
                </a:cubicBezTo>
                <a:close/>
                <a:moveTo>
                  <a:pt x="108" y="64"/>
                </a:moveTo>
                <a:cubicBezTo>
                  <a:pt x="105" y="64"/>
                  <a:pt x="102" y="66"/>
                  <a:pt x="102" y="66"/>
                </a:cubicBezTo>
                <a:cubicBezTo>
                  <a:pt x="102" y="66"/>
                  <a:pt x="104" y="69"/>
                  <a:pt x="107" y="69"/>
                </a:cubicBezTo>
                <a:cubicBezTo>
                  <a:pt x="110" y="69"/>
                  <a:pt x="113" y="67"/>
                  <a:pt x="113" y="67"/>
                </a:cubicBezTo>
                <a:cubicBezTo>
                  <a:pt x="113" y="67"/>
                  <a:pt x="111" y="65"/>
                  <a:pt x="108" y="64"/>
                </a:cubicBezTo>
                <a:close/>
                <a:moveTo>
                  <a:pt x="88" y="98"/>
                </a:moveTo>
                <a:cubicBezTo>
                  <a:pt x="85" y="99"/>
                  <a:pt x="84" y="102"/>
                  <a:pt x="84" y="102"/>
                </a:cubicBezTo>
                <a:cubicBezTo>
                  <a:pt x="84" y="102"/>
                  <a:pt x="87" y="104"/>
                  <a:pt x="90" y="102"/>
                </a:cubicBezTo>
                <a:cubicBezTo>
                  <a:pt x="92" y="101"/>
                  <a:pt x="94" y="98"/>
                  <a:pt x="94" y="98"/>
                </a:cubicBezTo>
                <a:cubicBezTo>
                  <a:pt x="94" y="98"/>
                  <a:pt x="90" y="97"/>
                  <a:pt x="88" y="98"/>
                </a:cubicBezTo>
                <a:close/>
                <a:moveTo>
                  <a:pt x="81" y="82"/>
                </a:moveTo>
                <a:cubicBezTo>
                  <a:pt x="81" y="85"/>
                  <a:pt x="84" y="88"/>
                  <a:pt x="84" y="88"/>
                </a:cubicBezTo>
                <a:cubicBezTo>
                  <a:pt x="84" y="88"/>
                  <a:pt x="86" y="85"/>
                  <a:pt x="86" y="82"/>
                </a:cubicBezTo>
                <a:cubicBezTo>
                  <a:pt x="86" y="79"/>
                  <a:pt x="84" y="77"/>
                  <a:pt x="84" y="77"/>
                </a:cubicBezTo>
                <a:cubicBezTo>
                  <a:pt x="84" y="77"/>
                  <a:pt x="81" y="79"/>
                  <a:pt x="81" y="82"/>
                </a:cubicBezTo>
                <a:close/>
                <a:moveTo>
                  <a:pt x="89" y="64"/>
                </a:moveTo>
                <a:cubicBezTo>
                  <a:pt x="92" y="66"/>
                  <a:pt x="95" y="65"/>
                  <a:pt x="95" y="65"/>
                </a:cubicBezTo>
                <a:cubicBezTo>
                  <a:pt x="95" y="65"/>
                  <a:pt x="95" y="62"/>
                  <a:pt x="93" y="60"/>
                </a:cubicBezTo>
                <a:cubicBezTo>
                  <a:pt x="90" y="58"/>
                  <a:pt x="87" y="58"/>
                  <a:pt x="87" y="58"/>
                </a:cubicBezTo>
                <a:cubicBezTo>
                  <a:pt x="87" y="58"/>
                  <a:pt x="87" y="62"/>
                  <a:pt x="89" y="64"/>
                </a:cubicBezTo>
                <a:close/>
                <a:moveTo>
                  <a:pt x="62" y="85"/>
                </a:moveTo>
                <a:cubicBezTo>
                  <a:pt x="62" y="88"/>
                  <a:pt x="64" y="90"/>
                  <a:pt x="64" y="90"/>
                </a:cubicBezTo>
                <a:cubicBezTo>
                  <a:pt x="64" y="90"/>
                  <a:pt x="67" y="88"/>
                  <a:pt x="67" y="85"/>
                </a:cubicBezTo>
                <a:cubicBezTo>
                  <a:pt x="67" y="81"/>
                  <a:pt x="64" y="79"/>
                  <a:pt x="64" y="79"/>
                </a:cubicBezTo>
                <a:cubicBezTo>
                  <a:pt x="64" y="79"/>
                  <a:pt x="62" y="81"/>
                  <a:pt x="62" y="85"/>
                </a:cubicBezTo>
                <a:close/>
                <a:moveTo>
                  <a:pt x="60" y="103"/>
                </a:moveTo>
                <a:cubicBezTo>
                  <a:pt x="60" y="103"/>
                  <a:pt x="60" y="106"/>
                  <a:pt x="63" y="108"/>
                </a:cubicBezTo>
                <a:cubicBezTo>
                  <a:pt x="65" y="109"/>
                  <a:pt x="69" y="109"/>
                  <a:pt x="69" y="109"/>
                </a:cubicBezTo>
                <a:cubicBezTo>
                  <a:pt x="69" y="109"/>
                  <a:pt x="68" y="105"/>
                  <a:pt x="66" y="104"/>
                </a:cubicBezTo>
                <a:cubicBezTo>
                  <a:pt x="63" y="102"/>
                  <a:pt x="60" y="103"/>
                  <a:pt x="60" y="103"/>
                </a:cubicBezTo>
                <a:close/>
                <a:moveTo>
                  <a:pt x="48" y="120"/>
                </a:moveTo>
                <a:cubicBezTo>
                  <a:pt x="48" y="120"/>
                  <a:pt x="48" y="117"/>
                  <a:pt x="45" y="115"/>
                </a:cubicBezTo>
                <a:cubicBezTo>
                  <a:pt x="43" y="113"/>
                  <a:pt x="39" y="113"/>
                  <a:pt x="39" y="113"/>
                </a:cubicBezTo>
                <a:cubicBezTo>
                  <a:pt x="39" y="113"/>
                  <a:pt x="40" y="117"/>
                  <a:pt x="42" y="119"/>
                </a:cubicBezTo>
                <a:cubicBezTo>
                  <a:pt x="45" y="121"/>
                  <a:pt x="48" y="120"/>
                  <a:pt x="48" y="120"/>
                </a:cubicBezTo>
                <a:close/>
              </a:path>
            </a:pathLst>
          </a:custGeom>
          <a:solidFill>
            <a:srgbClr val="F4B248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5" name="Freeform 26"/>
          <p:cNvSpPr>
            <a:spLocks noEditPoints="1"/>
          </p:cNvSpPr>
          <p:nvPr/>
        </p:nvSpPr>
        <p:spPr bwMode="auto">
          <a:xfrm>
            <a:off x="509167" y="4269075"/>
            <a:ext cx="190525" cy="191691"/>
          </a:xfrm>
          <a:custGeom>
            <a:avLst/>
            <a:gdLst>
              <a:gd name="T0" fmla="*/ 139 w 154"/>
              <a:gd name="T1" fmla="*/ 29 h 154"/>
              <a:gd name="T2" fmla="*/ 153 w 154"/>
              <a:gd name="T3" fmla="*/ 17 h 154"/>
              <a:gd name="T4" fmla="*/ 91 w 154"/>
              <a:gd name="T5" fmla="*/ 3 h 154"/>
              <a:gd name="T6" fmla="*/ 68 w 154"/>
              <a:gd name="T7" fmla="*/ 151 h 154"/>
              <a:gd name="T8" fmla="*/ 153 w 154"/>
              <a:gd name="T9" fmla="*/ 66 h 154"/>
              <a:gd name="T10" fmla="*/ 153 w 154"/>
              <a:gd name="T11" fmla="*/ 66 h 154"/>
              <a:gd name="T12" fmla="*/ 90 w 154"/>
              <a:gd name="T13" fmla="*/ 7 h 154"/>
              <a:gd name="T14" fmla="*/ 92 w 154"/>
              <a:gd name="T15" fmla="*/ 12 h 154"/>
              <a:gd name="T16" fmla="*/ 45 w 154"/>
              <a:gd name="T17" fmla="*/ 37 h 154"/>
              <a:gd name="T18" fmla="*/ 10 w 154"/>
              <a:gd name="T19" fmla="*/ 87 h 154"/>
              <a:gd name="T20" fmla="*/ 10 w 154"/>
              <a:gd name="T21" fmla="*/ 89 h 154"/>
              <a:gd name="T22" fmla="*/ 24 w 154"/>
              <a:gd name="T23" fmla="*/ 65 h 154"/>
              <a:gd name="T24" fmla="*/ 76 w 154"/>
              <a:gd name="T25" fmla="*/ 21 h 154"/>
              <a:gd name="T26" fmla="*/ 127 w 154"/>
              <a:gd name="T27" fmla="*/ 22 h 154"/>
              <a:gd name="T28" fmla="*/ 58 w 154"/>
              <a:gd name="T29" fmla="*/ 50 h 154"/>
              <a:gd name="T30" fmla="*/ 18 w 154"/>
              <a:gd name="T31" fmla="*/ 114 h 154"/>
              <a:gd name="T32" fmla="*/ 24 w 154"/>
              <a:gd name="T33" fmla="*/ 123 h 154"/>
              <a:gd name="T34" fmla="*/ 38 w 154"/>
              <a:gd name="T35" fmla="*/ 84 h 154"/>
              <a:gd name="T36" fmla="*/ 94 w 154"/>
              <a:gd name="T37" fmla="*/ 36 h 154"/>
              <a:gd name="T38" fmla="*/ 133 w 154"/>
              <a:gd name="T39" fmla="*/ 29 h 154"/>
              <a:gd name="T40" fmla="*/ 134 w 154"/>
              <a:gd name="T41" fmla="*/ 31 h 154"/>
              <a:gd name="T42" fmla="*/ 76 w 154"/>
              <a:gd name="T43" fmla="*/ 72 h 154"/>
              <a:gd name="T44" fmla="*/ 24 w 154"/>
              <a:gd name="T45" fmla="*/ 123 h 154"/>
              <a:gd name="T46" fmla="*/ 54 w 154"/>
              <a:gd name="T47" fmla="*/ 105 h 154"/>
              <a:gd name="T48" fmla="*/ 111 w 154"/>
              <a:gd name="T49" fmla="*/ 57 h 154"/>
              <a:gd name="T50" fmla="*/ 135 w 154"/>
              <a:gd name="T51" fmla="*/ 31 h 154"/>
              <a:gd name="T52" fmla="*/ 122 w 154"/>
              <a:gd name="T53" fmla="*/ 75 h 154"/>
              <a:gd name="T54" fmla="*/ 63 w 154"/>
              <a:gd name="T55" fmla="*/ 118 h 154"/>
              <a:gd name="T56" fmla="*/ 25 w 154"/>
              <a:gd name="T57" fmla="*/ 124 h 154"/>
              <a:gd name="T58" fmla="*/ 65 w 154"/>
              <a:gd name="T59" fmla="*/ 124 h 154"/>
              <a:gd name="T60" fmla="*/ 127 w 154"/>
              <a:gd name="T61" fmla="*/ 79 h 154"/>
              <a:gd name="T62" fmla="*/ 149 w 154"/>
              <a:gd name="T63" fmla="*/ 73 h 154"/>
              <a:gd name="T64" fmla="*/ 134 w 154"/>
              <a:gd name="T65" fmla="*/ 94 h 154"/>
              <a:gd name="T66" fmla="*/ 79 w 154"/>
              <a:gd name="T67" fmla="*/ 135 h 154"/>
              <a:gd name="T68" fmla="*/ 29 w 154"/>
              <a:gd name="T69" fmla="*/ 129 h 154"/>
              <a:gd name="T70" fmla="*/ 69 w 154"/>
              <a:gd name="T71" fmla="*/ 147 h 154"/>
              <a:gd name="T72" fmla="*/ 63 w 154"/>
              <a:gd name="T73" fmla="*/ 142 h 154"/>
              <a:gd name="T74" fmla="*/ 111 w 154"/>
              <a:gd name="T75" fmla="*/ 121 h 154"/>
              <a:gd name="T76" fmla="*/ 149 w 154"/>
              <a:gd name="T77" fmla="*/ 7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54" h="154">
                <a:moveTo>
                  <a:pt x="153" y="66"/>
                </a:moveTo>
                <a:cubicBezTo>
                  <a:pt x="152" y="52"/>
                  <a:pt x="147" y="39"/>
                  <a:pt x="139" y="29"/>
                </a:cubicBezTo>
                <a:cubicBezTo>
                  <a:pt x="141" y="27"/>
                  <a:pt x="145" y="24"/>
                  <a:pt x="154" y="21"/>
                </a:cubicBezTo>
                <a:cubicBezTo>
                  <a:pt x="153" y="17"/>
                  <a:pt x="153" y="17"/>
                  <a:pt x="153" y="17"/>
                </a:cubicBezTo>
                <a:cubicBezTo>
                  <a:pt x="144" y="19"/>
                  <a:pt x="139" y="23"/>
                  <a:pt x="136" y="26"/>
                </a:cubicBezTo>
                <a:cubicBezTo>
                  <a:pt x="125" y="13"/>
                  <a:pt x="109" y="5"/>
                  <a:pt x="91" y="3"/>
                </a:cubicBezTo>
                <a:cubicBezTo>
                  <a:pt x="50" y="0"/>
                  <a:pt x="12" y="30"/>
                  <a:pt x="6" y="71"/>
                </a:cubicBezTo>
                <a:cubicBezTo>
                  <a:pt x="0" y="112"/>
                  <a:pt x="28" y="148"/>
                  <a:pt x="68" y="151"/>
                </a:cubicBezTo>
                <a:cubicBezTo>
                  <a:pt x="109" y="154"/>
                  <a:pt x="147" y="124"/>
                  <a:pt x="153" y="83"/>
                </a:cubicBezTo>
                <a:cubicBezTo>
                  <a:pt x="154" y="77"/>
                  <a:pt x="154" y="72"/>
                  <a:pt x="153" y="66"/>
                </a:cubicBezTo>
                <a:cubicBezTo>
                  <a:pt x="153" y="66"/>
                  <a:pt x="154" y="66"/>
                  <a:pt x="154" y="66"/>
                </a:cubicBezTo>
                <a:cubicBezTo>
                  <a:pt x="154" y="66"/>
                  <a:pt x="153" y="66"/>
                  <a:pt x="153" y="66"/>
                </a:cubicBezTo>
                <a:close/>
                <a:moveTo>
                  <a:pt x="10" y="71"/>
                </a:moveTo>
                <a:cubicBezTo>
                  <a:pt x="16" y="33"/>
                  <a:pt x="52" y="4"/>
                  <a:pt x="90" y="7"/>
                </a:cubicBezTo>
                <a:cubicBezTo>
                  <a:pt x="95" y="8"/>
                  <a:pt x="99" y="9"/>
                  <a:pt x="104" y="10"/>
                </a:cubicBezTo>
                <a:cubicBezTo>
                  <a:pt x="100" y="11"/>
                  <a:pt x="96" y="11"/>
                  <a:pt x="92" y="12"/>
                </a:cubicBezTo>
                <a:cubicBezTo>
                  <a:pt x="86" y="14"/>
                  <a:pt x="80" y="16"/>
                  <a:pt x="75" y="18"/>
                </a:cubicBezTo>
                <a:cubicBezTo>
                  <a:pt x="64" y="22"/>
                  <a:pt x="54" y="29"/>
                  <a:pt x="45" y="37"/>
                </a:cubicBezTo>
                <a:cubicBezTo>
                  <a:pt x="36" y="45"/>
                  <a:pt x="28" y="54"/>
                  <a:pt x="22" y="64"/>
                </a:cubicBezTo>
                <a:cubicBezTo>
                  <a:pt x="17" y="71"/>
                  <a:pt x="13" y="79"/>
                  <a:pt x="10" y="87"/>
                </a:cubicBezTo>
                <a:cubicBezTo>
                  <a:pt x="9" y="82"/>
                  <a:pt x="10" y="77"/>
                  <a:pt x="10" y="71"/>
                </a:cubicBezTo>
                <a:close/>
                <a:moveTo>
                  <a:pt x="10" y="89"/>
                </a:moveTo>
                <a:cubicBezTo>
                  <a:pt x="11" y="86"/>
                  <a:pt x="13" y="83"/>
                  <a:pt x="15" y="80"/>
                </a:cubicBezTo>
                <a:cubicBezTo>
                  <a:pt x="18" y="75"/>
                  <a:pt x="21" y="70"/>
                  <a:pt x="24" y="65"/>
                </a:cubicBezTo>
                <a:cubicBezTo>
                  <a:pt x="31" y="56"/>
                  <a:pt x="39" y="47"/>
                  <a:pt x="48" y="40"/>
                </a:cubicBezTo>
                <a:cubicBezTo>
                  <a:pt x="56" y="32"/>
                  <a:pt x="66" y="26"/>
                  <a:pt x="76" y="21"/>
                </a:cubicBezTo>
                <a:cubicBezTo>
                  <a:pt x="85" y="16"/>
                  <a:pt x="95" y="13"/>
                  <a:pt x="105" y="10"/>
                </a:cubicBezTo>
                <a:cubicBezTo>
                  <a:pt x="113" y="13"/>
                  <a:pt x="120" y="17"/>
                  <a:pt x="127" y="22"/>
                </a:cubicBezTo>
                <a:cubicBezTo>
                  <a:pt x="115" y="23"/>
                  <a:pt x="103" y="25"/>
                  <a:pt x="91" y="30"/>
                </a:cubicBezTo>
                <a:cubicBezTo>
                  <a:pt x="79" y="35"/>
                  <a:pt x="68" y="42"/>
                  <a:pt x="58" y="50"/>
                </a:cubicBezTo>
                <a:cubicBezTo>
                  <a:pt x="48" y="59"/>
                  <a:pt x="40" y="69"/>
                  <a:pt x="33" y="80"/>
                </a:cubicBezTo>
                <a:cubicBezTo>
                  <a:pt x="26" y="91"/>
                  <a:pt x="21" y="102"/>
                  <a:pt x="18" y="114"/>
                </a:cubicBezTo>
                <a:cubicBezTo>
                  <a:pt x="14" y="107"/>
                  <a:pt x="11" y="98"/>
                  <a:pt x="10" y="89"/>
                </a:cubicBezTo>
                <a:close/>
                <a:moveTo>
                  <a:pt x="24" y="123"/>
                </a:moveTo>
                <a:cubicBezTo>
                  <a:pt x="22" y="121"/>
                  <a:pt x="20" y="118"/>
                  <a:pt x="18" y="115"/>
                </a:cubicBezTo>
                <a:cubicBezTo>
                  <a:pt x="24" y="104"/>
                  <a:pt x="31" y="93"/>
                  <a:pt x="38" y="84"/>
                </a:cubicBezTo>
                <a:cubicBezTo>
                  <a:pt x="46" y="74"/>
                  <a:pt x="54" y="65"/>
                  <a:pt x="63" y="57"/>
                </a:cubicBezTo>
                <a:cubicBezTo>
                  <a:pt x="72" y="48"/>
                  <a:pt x="83" y="42"/>
                  <a:pt x="94" y="36"/>
                </a:cubicBezTo>
                <a:cubicBezTo>
                  <a:pt x="104" y="30"/>
                  <a:pt x="115" y="26"/>
                  <a:pt x="127" y="23"/>
                </a:cubicBezTo>
                <a:cubicBezTo>
                  <a:pt x="129" y="25"/>
                  <a:pt x="131" y="27"/>
                  <a:pt x="133" y="29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24" y="36"/>
                  <a:pt x="114" y="43"/>
                  <a:pt x="105" y="49"/>
                </a:cubicBezTo>
                <a:cubicBezTo>
                  <a:pt x="95" y="57"/>
                  <a:pt x="85" y="64"/>
                  <a:pt x="76" y="72"/>
                </a:cubicBezTo>
                <a:cubicBezTo>
                  <a:pt x="66" y="80"/>
                  <a:pt x="57" y="89"/>
                  <a:pt x="48" y="97"/>
                </a:cubicBezTo>
                <a:cubicBezTo>
                  <a:pt x="40" y="106"/>
                  <a:pt x="32" y="114"/>
                  <a:pt x="24" y="123"/>
                </a:cubicBezTo>
                <a:close/>
                <a:moveTo>
                  <a:pt x="25" y="124"/>
                </a:moveTo>
                <a:cubicBezTo>
                  <a:pt x="35" y="118"/>
                  <a:pt x="45" y="112"/>
                  <a:pt x="54" y="105"/>
                </a:cubicBezTo>
                <a:cubicBezTo>
                  <a:pt x="64" y="98"/>
                  <a:pt x="74" y="90"/>
                  <a:pt x="83" y="82"/>
                </a:cubicBezTo>
                <a:cubicBezTo>
                  <a:pt x="93" y="74"/>
                  <a:pt x="102" y="66"/>
                  <a:pt x="111" y="57"/>
                </a:cubicBezTo>
                <a:cubicBezTo>
                  <a:pt x="119" y="49"/>
                  <a:pt x="127" y="40"/>
                  <a:pt x="135" y="31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39" y="35"/>
                  <a:pt x="142" y="40"/>
                  <a:pt x="144" y="46"/>
                </a:cubicBezTo>
                <a:cubicBezTo>
                  <a:pt x="137" y="56"/>
                  <a:pt x="130" y="66"/>
                  <a:pt x="122" y="75"/>
                </a:cubicBezTo>
                <a:cubicBezTo>
                  <a:pt x="113" y="84"/>
                  <a:pt x="104" y="93"/>
                  <a:pt x="94" y="100"/>
                </a:cubicBezTo>
                <a:cubicBezTo>
                  <a:pt x="85" y="107"/>
                  <a:pt x="74" y="113"/>
                  <a:pt x="63" y="118"/>
                </a:cubicBezTo>
                <a:cubicBezTo>
                  <a:pt x="52" y="123"/>
                  <a:pt x="40" y="126"/>
                  <a:pt x="29" y="128"/>
                </a:cubicBezTo>
                <a:cubicBezTo>
                  <a:pt x="27" y="127"/>
                  <a:pt x="26" y="125"/>
                  <a:pt x="25" y="124"/>
                </a:cubicBezTo>
                <a:close/>
                <a:moveTo>
                  <a:pt x="29" y="129"/>
                </a:moveTo>
                <a:cubicBezTo>
                  <a:pt x="41" y="129"/>
                  <a:pt x="53" y="128"/>
                  <a:pt x="65" y="124"/>
                </a:cubicBezTo>
                <a:cubicBezTo>
                  <a:pt x="77" y="120"/>
                  <a:pt x="89" y="114"/>
                  <a:pt x="99" y="106"/>
                </a:cubicBezTo>
                <a:cubicBezTo>
                  <a:pt x="110" y="99"/>
                  <a:pt x="119" y="89"/>
                  <a:pt x="127" y="79"/>
                </a:cubicBezTo>
                <a:cubicBezTo>
                  <a:pt x="134" y="69"/>
                  <a:pt x="140" y="58"/>
                  <a:pt x="144" y="46"/>
                </a:cubicBezTo>
                <a:cubicBezTo>
                  <a:pt x="148" y="54"/>
                  <a:pt x="149" y="63"/>
                  <a:pt x="149" y="73"/>
                </a:cubicBezTo>
                <a:cubicBezTo>
                  <a:pt x="148" y="75"/>
                  <a:pt x="146" y="78"/>
                  <a:pt x="144" y="80"/>
                </a:cubicBezTo>
                <a:cubicBezTo>
                  <a:pt x="141" y="85"/>
                  <a:pt x="138" y="90"/>
                  <a:pt x="134" y="94"/>
                </a:cubicBezTo>
                <a:cubicBezTo>
                  <a:pt x="126" y="103"/>
                  <a:pt x="118" y="111"/>
                  <a:pt x="109" y="118"/>
                </a:cubicBezTo>
                <a:cubicBezTo>
                  <a:pt x="99" y="125"/>
                  <a:pt x="89" y="130"/>
                  <a:pt x="79" y="135"/>
                </a:cubicBezTo>
                <a:cubicBezTo>
                  <a:pt x="70" y="138"/>
                  <a:pt x="60" y="141"/>
                  <a:pt x="50" y="142"/>
                </a:cubicBezTo>
                <a:cubicBezTo>
                  <a:pt x="42" y="139"/>
                  <a:pt x="35" y="135"/>
                  <a:pt x="29" y="129"/>
                </a:cubicBezTo>
                <a:close/>
                <a:moveTo>
                  <a:pt x="149" y="83"/>
                </a:moveTo>
                <a:cubicBezTo>
                  <a:pt x="143" y="121"/>
                  <a:pt x="107" y="150"/>
                  <a:pt x="69" y="147"/>
                </a:cubicBezTo>
                <a:cubicBezTo>
                  <a:pt x="63" y="146"/>
                  <a:pt x="57" y="145"/>
                  <a:pt x="52" y="143"/>
                </a:cubicBezTo>
                <a:cubicBezTo>
                  <a:pt x="55" y="143"/>
                  <a:pt x="59" y="142"/>
                  <a:pt x="63" y="142"/>
                </a:cubicBezTo>
                <a:cubicBezTo>
                  <a:pt x="68" y="141"/>
                  <a:pt x="74" y="140"/>
                  <a:pt x="80" y="138"/>
                </a:cubicBezTo>
                <a:cubicBezTo>
                  <a:pt x="91" y="134"/>
                  <a:pt x="101" y="128"/>
                  <a:pt x="111" y="121"/>
                </a:cubicBezTo>
                <a:cubicBezTo>
                  <a:pt x="121" y="114"/>
                  <a:pt x="129" y="106"/>
                  <a:pt x="136" y="96"/>
                </a:cubicBezTo>
                <a:cubicBezTo>
                  <a:pt x="141" y="90"/>
                  <a:pt x="146" y="83"/>
                  <a:pt x="149" y="75"/>
                </a:cubicBezTo>
                <a:cubicBezTo>
                  <a:pt x="149" y="78"/>
                  <a:pt x="149" y="80"/>
                  <a:pt x="149" y="83"/>
                </a:cubicBezTo>
                <a:close/>
              </a:path>
            </a:pathLst>
          </a:custGeom>
          <a:solidFill>
            <a:srgbClr val="68A672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6" name="Freeform 30"/>
          <p:cNvSpPr>
            <a:spLocks noEditPoints="1"/>
          </p:cNvSpPr>
          <p:nvPr/>
        </p:nvSpPr>
        <p:spPr bwMode="auto">
          <a:xfrm>
            <a:off x="1490918" y="4242089"/>
            <a:ext cx="169091" cy="226219"/>
          </a:xfrm>
          <a:custGeom>
            <a:avLst/>
            <a:gdLst>
              <a:gd name="T0" fmla="*/ 43 w 136"/>
              <a:gd name="T1" fmla="*/ 10 h 182"/>
              <a:gd name="T2" fmla="*/ 75 w 136"/>
              <a:gd name="T3" fmla="*/ 24 h 182"/>
              <a:gd name="T4" fmla="*/ 100 w 136"/>
              <a:gd name="T5" fmla="*/ 10 h 182"/>
              <a:gd name="T6" fmla="*/ 68 w 136"/>
              <a:gd name="T7" fmla="*/ 37 h 182"/>
              <a:gd name="T8" fmla="*/ 65 w 136"/>
              <a:gd name="T9" fmla="*/ 3 h 182"/>
              <a:gd name="T10" fmla="*/ 66 w 136"/>
              <a:gd name="T11" fmla="*/ 0 h 182"/>
              <a:gd name="T12" fmla="*/ 117 w 136"/>
              <a:gd name="T13" fmla="*/ 130 h 182"/>
              <a:gd name="T14" fmla="*/ 104 w 136"/>
              <a:gd name="T15" fmla="*/ 151 h 182"/>
              <a:gd name="T16" fmla="*/ 65 w 136"/>
              <a:gd name="T17" fmla="*/ 182 h 182"/>
              <a:gd name="T18" fmla="*/ 26 w 136"/>
              <a:gd name="T19" fmla="*/ 143 h 182"/>
              <a:gd name="T20" fmla="*/ 0 w 136"/>
              <a:gd name="T21" fmla="*/ 104 h 182"/>
              <a:gd name="T22" fmla="*/ 19 w 136"/>
              <a:gd name="T23" fmla="*/ 59 h 182"/>
              <a:gd name="T24" fmla="*/ 49 w 136"/>
              <a:gd name="T25" fmla="*/ 42 h 182"/>
              <a:gd name="T26" fmla="*/ 89 w 136"/>
              <a:gd name="T27" fmla="*/ 39 h 182"/>
              <a:gd name="T28" fmla="*/ 128 w 136"/>
              <a:gd name="T29" fmla="*/ 65 h 182"/>
              <a:gd name="T30" fmla="*/ 128 w 136"/>
              <a:gd name="T31" fmla="*/ 108 h 182"/>
              <a:gd name="T32" fmla="*/ 100 w 136"/>
              <a:gd name="T33" fmla="*/ 69 h 182"/>
              <a:gd name="T34" fmla="*/ 69 w 136"/>
              <a:gd name="T35" fmla="*/ 66 h 182"/>
              <a:gd name="T36" fmla="*/ 49 w 136"/>
              <a:gd name="T37" fmla="*/ 120 h 182"/>
              <a:gd name="T38" fmla="*/ 70 w 136"/>
              <a:gd name="T39" fmla="*/ 122 h 182"/>
              <a:gd name="T40" fmla="*/ 50 w 136"/>
              <a:gd name="T41" fmla="*/ 111 h 182"/>
              <a:gd name="T42" fmla="*/ 50 w 136"/>
              <a:gd name="T43" fmla="*/ 107 h 182"/>
              <a:gd name="T44" fmla="*/ 50 w 136"/>
              <a:gd name="T45" fmla="*/ 111 h 182"/>
              <a:gd name="T46" fmla="*/ 65 w 136"/>
              <a:gd name="T47" fmla="*/ 69 h 182"/>
              <a:gd name="T48" fmla="*/ 33 w 136"/>
              <a:gd name="T49" fmla="*/ 66 h 182"/>
              <a:gd name="T50" fmla="*/ 27 w 136"/>
              <a:gd name="T51" fmla="*/ 78 h 182"/>
              <a:gd name="T52" fmla="*/ 8 w 136"/>
              <a:gd name="T53" fmla="*/ 76 h 182"/>
              <a:gd name="T54" fmla="*/ 22 w 136"/>
              <a:gd name="T55" fmla="*/ 111 h 182"/>
              <a:gd name="T56" fmla="*/ 22 w 136"/>
              <a:gd name="T57" fmla="*/ 108 h 182"/>
              <a:gd name="T58" fmla="*/ 22 w 136"/>
              <a:gd name="T59" fmla="*/ 111 h 182"/>
              <a:gd name="T60" fmla="*/ 29 w 136"/>
              <a:gd name="T61" fmla="*/ 130 h 182"/>
              <a:gd name="T62" fmla="*/ 28 w 136"/>
              <a:gd name="T63" fmla="*/ 134 h 182"/>
              <a:gd name="T64" fmla="*/ 57 w 136"/>
              <a:gd name="T65" fmla="*/ 140 h 182"/>
              <a:gd name="T66" fmla="*/ 35 w 136"/>
              <a:gd name="T67" fmla="*/ 141 h 182"/>
              <a:gd name="T68" fmla="*/ 75 w 136"/>
              <a:gd name="T69" fmla="*/ 159 h 182"/>
              <a:gd name="T70" fmla="*/ 54 w 136"/>
              <a:gd name="T71" fmla="*/ 157 h 182"/>
              <a:gd name="T72" fmla="*/ 75 w 136"/>
              <a:gd name="T73" fmla="*/ 159 h 182"/>
              <a:gd name="T74" fmla="*/ 95 w 136"/>
              <a:gd name="T75" fmla="*/ 105 h 182"/>
              <a:gd name="T76" fmla="*/ 73 w 136"/>
              <a:gd name="T77" fmla="*/ 106 h 182"/>
              <a:gd name="T78" fmla="*/ 106 w 136"/>
              <a:gd name="T79" fmla="*/ 133 h 182"/>
              <a:gd name="T80" fmla="*/ 84 w 136"/>
              <a:gd name="T81" fmla="*/ 135 h 182"/>
              <a:gd name="T82" fmla="*/ 122 w 136"/>
              <a:gd name="T83" fmla="*/ 113 h 182"/>
              <a:gd name="T84" fmla="*/ 100 w 136"/>
              <a:gd name="T85" fmla="*/ 111 h 182"/>
              <a:gd name="T86" fmla="*/ 122 w 136"/>
              <a:gd name="T87" fmla="*/ 113 h 182"/>
              <a:gd name="T88" fmla="*/ 117 w 136"/>
              <a:gd name="T89" fmla="*/ 97 h 182"/>
              <a:gd name="T90" fmla="*/ 117 w 136"/>
              <a:gd name="T91" fmla="*/ 10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6" h="182">
                <a:moveTo>
                  <a:pt x="38" y="37"/>
                </a:moveTo>
                <a:cubicBezTo>
                  <a:pt x="51" y="29"/>
                  <a:pt x="51" y="29"/>
                  <a:pt x="51" y="29"/>
                </a:cubicBezTo>
                <a:cubicBezTo>
                  <a:pt x="43" y="10"/>
                  <a:pt x="43" y="10"/>
                  <a:pt x="43" y="10"/>
                </a:cubicBezTo>
                <a:cubicBezTo>
                  <a:pt x="62" y="24"/>
                  <a:pt x="62" y="24"/>
                  <a:pt x="62" y="24"/>
                </a:cubicBezTo>
                <a:cubicBezTo>
                  <a:pt x="60" y="10"/>
                  <a:pt x="60" y="10"/>
                  <a:pt x="60" y="10"/>
                </a:cubicBezTo>
                <a:cubicBezTo>
                  <a:pt x="75" y="24"/>
                  <a:pt x="75" y="24"/>
                  <a:pt x="75" y="24"/>
                </a:cubicBezTo>
                <a:cubicBezTo>
                  <a:pt x="84" y="10"/>
                  <a:pt x="84" y="10"/>
                  <a:pt x="84" y="10"/>
                </a:cubicBezTo>
                <a:cubicBezTo>
                  <a:pt x="84" y="24"/>
                  <a:pt x="84" y="24"/>
                  <a:pt x="84" y="24"/>
                </a:cubicBezTo>
                <a:cubicBezTo>
                  <a:pt x="89" y="10"/>
                  <a:pt x="100" y="10"/>
                  <a:pt x="100" y="10"/>
                </a:cubicBezTo>
                <a:cubicBezTo>
                  <a:pt x="92" y="28"/>
                  <a:pt x="92" y="28"/>
                  <a:pt x="92" y="28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0" y="37"/>
                  <a:pt x="80" y="39"/>
                  <a:pt x="68" y="37"/>
                </a:cubicBezTo>
                <a:cubicBezTo>
                  <a:pt x="57" y="35"/>
                  <a:pt x="38" y="37"/>
                  <a:pt x="38" y="37"/>
                </a:cubicBezTo>
                <a:close/>
                <a:moveTo>
                  <a:pt x="66" y="0"/>
                </a:moveTo>
                <a:cubicBezTo>
                  <a:pt x="65" y="3"/>
                  <a:pt x="65" y="3"/>
                  <a:pt x="65" y="3"/>
                </a:cubicBezTo>
                <a:cubicBezTo>
                  <a:pt x="74" y="9"/>
                  <a:pt x="69" y="25"/>
                  <a:pt x="69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6"/>
                  <a:pt x="78" y="7"/>
                  <a:pt x="66" y="0"/>
                </a:cubicBezTo>
                <a:close/>
                <a:moveTo>
                  <a:pt x="128" y="108"/>
                </a:moveTo>
                <a:cubicBezTo>
                  <a:pt x="128" y="109"/>
                  <a:pt x="128" y="111"/>
                  <a:pt x="128" y="112"/>
                </a:cubicBezTo>
                <a:cubicBezTo>
                  <a:pt x="128" y="120"/>
                  <a:pt x="124" y="127"/>
                  <a:pt x="117" y="130"/>
                </a:cubicBezTo>
                <a:cubicBezTo>
                  <a:pt x="117" y="130"/>
                  <a:pt x="117" y="131"/>
                  <a:pt x="117" y="131"/>
                </a:cubicBezTo>
                <a:cubicBezTo>
                  <a:pt x="117" y="140"/>
                  <a:pt x="111" y="147"/>
                  <a:pt x="104" y="150"/>
                </a:cubicBezTo>
                <a:cubicBezTo>
                  <a:pt x="104" y="150"/>
                  <a:pt x="104" y="150"/>
                  <a:pt x="104" y="151"/>
                </a:cubicBezTo>
                <a:cubicBezTo>
                  <a:pt x="104" y="162"/>
                  <a:pt x="95" y="170"/>
                  <a:pt x="84" y="170"/>
                </a:cubicBezTo>
                <a:cubicBezTo>
                  <a:pt x="84" y="170"/>
                  <a:pt x="83" y="170"/>
                  <a:pt x="83" y="170"/>
                </a:cubicBezTo>
                <a:cubicBezTo>
                  <a:pt x="80" y="177"/>
                  <a:pt x="73" y="182"/>
                  <a:pt x="65" y="182"/>
                </a:cubicBezTo>
                <a:cubicBezTo>
                  <a:pt x="54" y="182"/>
                  <a:pt x="45" y="174"/>
                  <a:pt x="45" y="163"/>
                </a:cubicBezTo>
                <a:cubicBezTo>
                  <a:pt x="35" y="163"/>
                  <a:pt x="26" y="154"/>
                  <a:pt x="26" y="143"/>
                </a:cubicBezTo>
                <a:cubicBezTo>
                  <a:pt x="26" y="143"/>
                  <a:pt x="26" y="143"/>
                  <a:pt x="26" y="143"/>
                </a:cubicBezTo>
                <a:cubicBezTo>
                  <a:pt x="17" y="141"/>
                  <a:pt x="10" y="133"/>
                  <a:pt x="10" y="124"/>
                </a:cubicBezTo>
                <a:cubicBezTo>
                  <a:pt x="10" y="123"/>
                  <a:pt x="11" y="122"/>
                  <a:pt x="11" y="121"/>
                </a:cubicBezTo>
                <a:cubicBezTo>
                  <a:pt x="4" y="118"/>
                  <a:pt x="0" y="112"/>
                  <a:pt x="0" y="104"/>
                </a:cubicBezTo>
                <a:cubicBezTo>
                  <a:pt x="0" y="99"/>
                  <a:pt x="2" y="95"/>
                  <a:pt x="5" y="91"/>
                </a:cubicBezTo>
                <a:cubicBezTo>
                  <a:pt x="2" y="88"/>
                  <a:pt x="0" y="83"/>
                  <a:pt x="0" y="78"/>
                </a:cubicBezTo>
                <a:cubicBezTo>
                  <a:pt x="0" y="68"/>
                  <a:pt x="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48"/>
                  <a:pt x="28" y="39"/>
                  <a:pt x="39" y="39"/>
                </a:cubicBezTo>
                <a:cubicBezTo>
                  <a:pt x="43" y="39"/>
                  <a:pt x="46" y="40"/>
                  <a:pt x="49" y="42"/>
                </a:cubicBezTo>
                <a:cubicBezTo>
                  <a:pt x="52" y="40"/>
                  <a:pt x="55" y="39"/>
                  <a:pt x="58" y="39"/>
                </a:cubicBezTo>
                <a:cubicBezTo>
                  <a:pt x="65" y="39"/>
                  <a:pt x="70" y="42"/>
                  <a:pt x="74" y="47"/>
                </a:cubicBezTo>
                <a:cubicBezTo>
                  <a:pt x="77" y="42"/>
                  <a:pt x="83" y="39"/>
                  <a:pt x="89" y="39"/>
                </a:cubicBezTo>
                <a:cubicBezTo>
                  <a:pt x="95" y="39"/>
                  <a:pt x="101" y="42"/>
                  <a:pt x="104" y="46"/>
                </a:cubicBezTo>
                <a:cubicBezTo>
                  <a:pt x="106" y="46"/>
                  <a:pt x="107" y="45"/>
                  <a:pt x="109" y="45"/>
                </a:cubicBezTo>
                <a:cubicBezTo>
                  <a:pt x="120" y="45"/>
                  <a:pt x="128" y="54"/>
                  <a:pt x="128" y="65"/>
                </a:cubicBezTo>
                <a:cubicBezTo>
                  <a:pt x="128" y="69"/>
                  <a:pt x="127" y="72"/>
                  <a:pt x="126" y="75"/>
                </a:cubicBezTo>
                <a:cubicBezTo>
                  <a:pt x="132" y="78"/>
                  <a:pt x="136" y="85"/>
                  <a:pt x="136" y="92"/>
                </a:cubicBezTo>
                <a:cubicBezTo>
                  <a:pt x="136" y="99"/>
                  <a:pt x="133" y="105"/>
                  <a:pt x="128" y="108"/>
                </a:cubicBezTo>
                <a:close/>
                <a:moveTo>
                  <a:pt x="68" y="69"/>
                </a:moveTo>
                <a:cubicBezTo>
                  <a:pt x="68" y="78"/>
                  <a:pt x="75" y="85"/>
                  <a:pt x="84" y="85"/>
                </a:cubicBezTo>
                <a:cubicBezTo>
                  <a:pt x="93" y="85"/>
                  <a:pt x="100" y="78"/>
                  <a:pt x="100" y="69"/>
                </a:cubicBezTo>
                <a:cubicBezTo>
                  <a:pt x="100" y="69"/>
                  <a:pt x="100" y="68"/>
                  <a:pt x="100" y="68"/>
                </a:cubicBezTo>
                <a:cubicBezTo>
                  <a:pt x="98" y="75"/>
                  <a:pt x="92" y="80"/>
                  <a:pt x="84" y="80"/>
                </a:cubicBezTo>
                <a:cubicBezTo>
                  <a:pt x="76" y="80"/>
                  <a:pt x="70" y="74"/>
                  <a:pt x="69" y="66"/>
                </a:cubicBezTo>
                <a:cubicBezTo>
                  <a:pt x="68" y="67"/>
                  <a:pt x="68" y="68"/>
                  <a:pt x="68" y="69"/>
                </a:cubicBezTo>
                <a:close/>
                <a:moveTo>
                  <a:pt x="60" y="129"/>
                </a:moveTo>
                <a:cubicBezTo>
                  <a:pt x="54" y="129"/>
                  <a:pt x="50" y="125"/>
                  <a:pt x="49" y="120"/>
                </a:cubicBezTo>
                <a:cubicBezTo>
                  <a:pt x="49" y="120"/>
                  <a:pt x="49" y="121"/>
                  <a:pt x="49" y="122"/>
                </a:cubicBezTo>
                <a:cubicBezTo>
                  <a:pt x="49" y="128"/>
                  <a:pt x="54" y="133"/>
                  <a:pt x="60" y="133"/>
                </a:cubicBezTo>
                <a:cubicBezTo>
                  <a:pt x="66" y="133"/>
                  <a:pt x="70" y="128"/>
                  <a:pt x="70" y="122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69" y="126"/>
                  <a:pt x="65" y="129"/>
                  <a:pt x="60" y="129"/>
                </a:cubicBezTo>
                <a:close/>
                <a:moveTo>
                  <a:pt x="50" y="111"/>
                </a:moveTo>
                <a:cubicBezTo>
                  <a:pt x="56" y="111"/>
                  <a:pt x="61" y="106"/>
                  <a:pt x="61" y="100"/>
                </a:cubicBezTo>
                <a:cubicBezTo>
                  <a:pt x="61" y="99"/>
                  <a:pt x="61" y="99"/>
                  <a:pt x="61" y="99"/>
                </a:cubicBezTo>
                <a:cubicBezTo>
                  <a:pt x="60" y="104"/>
                  <a:pt x="55" y="107"/>
                  <a:pt x="50" y="107"/>
                </a:cubicBezTo>
                <a:cubicBezTo>
                  <a:pt x="45" y="107"/>
                  <a:pt x="40" y="103"/>
                  <a:pt x="39" y="98"/>
                </a:cubicBezTo>
                <a:cubicBezTo>
                  <a:pt x="39" y="98"/>
                  <a:pt x="39" y="99"/>
                  <a:pt x="39" y="100"/>
                </a:cubicBezTo>
                <a:cubicBezTo>
                  <a:pt x="39" y="106"/>
                  <a:pt x="44" y="111"/>
                  <a:pt x="50" y="111"/>
                </a:cubicBezTo>
                <a:close/>
                <a:moveTo>
                  <a:pt x="33" y="69"/>
                </a:moveTo>
                <a:cubicBezTo>
                  <a:pt x="33" y="78"/>
                  <a:pt x="40" y="85"/>
                  <a:pt x="49" y="85"/>
                </a:cubicBezTo>
                <a:cubicBezTo>
                  <a:pt x="58" y="85"/>
                  <a:pt x="65" y="78"/>
                  <a:pt x="65" y="69"/>
                </a:cubicBezTo>
                <a:cubicBezTo>
                  <a:pt x="65" y="69"/>
                  <a:pt x="65" y="68"/>
                  <a:pt x="64" y="68"/>
                </a:cubicBezTo>
                <a:cubicBezTo>
                  <a:pt x="63" y="75"/>
                  <a:pt x="57" y="80"/>
                  <a:pt x="49" y="80"/>
                </a:cubicBezTo>
                <a:cubicBezTo>
                  <a:pt x="41" y="80"/>
                  <a:pt x="34" y="74"/>
                  <a:pt x="33" y="66"/>
                </a:cubicBezTo>
                <a:cubicBezTo>
                  <a:pt x="33" y="67"/>
                  <a:pt x="33" y="68"/>
                  <a:pt x="33" y="69"/>
                </a:cubicBezTo>
                <a:close/>
                <a:moveTo>
                  <a:pt x="18" y="88"/>
                </a:moveTo>
                <a:cubicBezTo>
                  <a:pt x="23" y="88"/>
                  <a:pt x="27" y="83"/>
                  <a:pt x="27" y="78"/>
                </a:cubicBezTo>
                <a:cubicBezTo>
                  <a:pt x="27" y="77"/>
                  <a:pt x="27" y="77"/>
                  <a:pt x="27" y="77"/>
                </a:cubicBezTo>
                <a:cubicBezTo>
                  <a:pt x="27" y="81"/>
                  <a:pt x="23" y="85"/>
                  <a:pt x="18" y="85"/>
                </a:cubicBezTo>
                <a:cubicBezTo>
                  <a:pt x="13" y="85"/>
                  <a:pt x="8" y="81"/>
                  <a:pt x="8" y="76"/>
                </a:cubicBezTo>
                <a:cubicBezTo>
                  <a:pt x="8" y="77"/>
                  <a:pt x="8" y="77"/>
                  <a:pt x="8" y="78"/>
                </a:cubicBezTo>
                <a:cubicBezTo>
                  <a:pt x="8" y="83"/>
                  <a:pt x="12" y="88"/>
                  <a:pt x="18" y="88"/>
                </a:cubicBezTo>
                <a:close/>
                <a:moveTo>
                  <a:pt x="22" y="111"/>
                </a:moveTo>
                <a:cubicBezTo>
                  <a:pt x="27" y="111"/>
                  <a:pt x="31" y="107"/>
                  <a:pt x="31" y="102"/>
                </a:cubicBezTo>
                <a:cubicBezTo>
                  <a:pt x="31" y="102"/>
                  <a:pt x="31" y="102"/>
                  <a:pt x="31" y="101"/>
                </a:cubicBezTo>
                <a:cubicBezTo>
                  <a:pt x="30" y="105"/>
                  <a:pt x="26" y="108"/>
                  <a:pt x="22" y="108"/>
                </a:cubicBezTo>
                <a:cubicBezTo>
                  <a:pt x="18" y="108"/>
                  <a:pt x="14" y="105"/>
                  <a:pt x="14" y="101"/>
                </a:cubicBezTo>
                <a:cubicBezTo>
                  <a:pt x="14" y="101"/>
                  <a:pt x="14" y="102"/>
                  <a:pt x="14" y="102"/>
                </a:cubicBezTo>
                <a:cubicBezTo>
                  <a:pt x="14" y="107"/>
                  <a:pt x="18" y="111"/>
                  <a:pt x="22" y="111"/>
                </a:cubicBezTo>
                <a:close/>
                <a:moveTo>
                  <a:pt x="39" y="123"/>
                </a:moveTo>
                <a:cubicBezTo>
                  <a:pt x="39" y="122"/>
                  <a:pt x="39" y="122"/>
                  <a:pt x="39" y="122"/>
                </a:cubicBezTo>
                <a:cubicBezTo>
                  <a:pt x="38" y="127"/>
                  <a:pt x="34" y="130"/>
                  <a:pt x="29" y="130"/>
                </a:cubicBezTo>
                <a:cubicBezTo>
                  <a:pt x="23" y="130"/>
                  <a:pt x="18" y="126"/>
                  <a:pt x="18" y="121"/>
                </a:cubicBezTo>
                <a:cubicBezTo>
                  <a:pt x="18" y="122"/>
                  <a:pt x="18" y="122"/>
                  <a:pt x="18" y="123"/>
                </a:cubicBezTo>
                <a:cubicBezTo>
                  <a:pt x="18" y="129"/>
                  <a:pt x="22" y="134"/>
                  <a:pt x="28" y="134"/>
                </a:cubicBezTo>
                <a:cubicBezTo>
                  <a:pt x="34" y="134"/>
                  <a:pt x="39" y="129"/>
                  <a:pt x="39" y="123"/>
                </a:cubicBezTo>
                <a:close/>
                <a:moveTo>
                  <a:pt x="57" y="141"/>
                </a:moveTo>
                <a:cubicBezTo>
                  <a:pt x="57" y="141"/>
                  <a:pt x="57" y="140"/>
                  <a:pt x="57" y="140"/>
                </a:cubicBezTo>
                <a:cubicBezTo>
                  <a:pt x="56" y="145"/>
                  <a:pt x="52" y="149"/>
                  <a:pt x="46" y="149"/>
                </a:cubicBezTo>
                <a:cubicBezTo>
                  <a:pt x="41" y="149"/>
                  <a:pt x="36" y="145"/>
                  <a:pt x="36" y="139"/>
                </a:cubicBezTo>
                <a:cubicBezTo>
                  <a:pt x="35" y="140"/>
                  <a:pt x="35" y="141"/>
                  <a:pt x="35" y="141"/>
                </a:cubicBezTo>
                <a:cubicBezTo>
                  <a:pt x="35" y="147"/>
                  <a:pt x="40" y="152"/>
                  <a:pt x="46" y="152"/>
                </a:cubicBezTo>
                <a:cubicBezTo>
                  <a:pt x="52" y="152"/>
                  <a:pt x="57" y="147"/>
                  <a:pt x="57" y="141"/>
                </a:cubicBezTo>
                <a:close/>
                <a:moveTo>
                  <a:pt x="75" y="159"/>
                </a:moveTo>
                <a:cubicBezTo>
                  <a:pt x="75" y="158"/>
                  <a:pt x="75" y="158"/>
                  <a:pt x="75" y="158"/>
                </a:cubicBezTo>
                <a:cubicBezTo>
                  <a:pt x="74" y="163"/>
                  <a:pt x="70" y="166"/>
                  <a:pt x="65" y="166"/>
                </a:cubicBezTo>
                <a:cubicBezTo>
                  <a:pt x="59" y="166"/>
                  <a:pt x="55" y="162"/>
                  <a:pt x="54" y="157"/>
                </a:cubicBezTo>
                <a:cubicBezTo>
                  <a:pt x="54" y="157"/>
                  <a:pt x="54" y="158"/>
                  <a:pt x="54" y="159"/>
                </a:cubicBezTo>
                <a:cubicBezTo>
                  <a:pt x="54" y="165"/>
                  <a:pt x="59" y="170"/>
                  <a:pt x="65" y="170"/>
                </a:cubicBezTo>
                <a:cubicBezTo>
                  <a:pt x="71" y="170"/>
                  <a:pt x="75" y="165"/>
                  <a:pt x="75" y="159"/>
                </a:cubicBezTo>
                <a:close/>
                <a:moveTo>
                  <a:pt x="84" y="117"/>
                </a:moveTo>
                <a:cubicBezTo>
                  <a:pt x="90" y="117"/>
                  <a:pt x="95" y="112"/>
                  <a:pt x="95" y="106"/>
                </a:cubicBezTo>
                <a:cubicBezTo>
                  <a:pt x="95" y="106"/>
                  <a:pt x="95" y="105"/>
                  <a:pt x="95" y="105"/>
                </a:cubicBezTo>
                <a:cubicBezTo>
                  <a:pt x="94" y="110"/>
                  <a:pt x="89" y="114"/>
                  <a:pt x="84" y="114"/>
                </a:cubicBezTo>
                <a:cubicBezTo>
                  <a:pt x="79" y="114"/>
                  <a:pt x="74" y="110"/>
                  <a:pt x="73" y="104"/>
                </a:cubicBezTo>
                <a:cubicBezTo>
                  <a:pt x="73" y="105"/>
                  <a:pt x="73" y="106"/>
                  <a:pt x="73" y="106"/>
                </a:cubicBezTo>
                <a:cubicBezTo>
                  <a:pt x="73" y="112"/>
                  <a:pt x="78" y="117"/>
                  <a:pt x="84" y="117"/>
                </a:cubicBezTo>
                <a:close/>
                <a:moveTo>
                  <a:pt x="106" y="135"/>
                </a:moveTo>
                <a:cubicBezTo>
                  <a:pt x="106" y="134"/>
                  <a:pt x="106" y="134"/>
                  <a:pt x="106" y="133"/>
                </a:cubicBezTo>
                <a:cubicBezTo>
                  <a:pt x="105" y="138"/>
                  <a:pt x="100" y="142"/>
                  <a:pt x="95" y="142"/>
                </a:cubicBezTo>
                <a:cubicBezTo>
                  <a:pt x="89" y="142"/>
                  <a:pt x="85" y="138"/>
                  <a:pt x="84" y="133"/>
                </a:cubicBezTo>
                <a:cubicBezTo>
                  <a:pt x="84" y="133"/>
                  <a:pt x="84" y="134"/>
                  <a:pt x="84" y="135"/>
                </a:cubicBezTo>
                <a:cubicBezTo>
                  <a:pt x="84" y="141"/>
                  <a:pt x="89" y="146"/>
                  <a:pt x="95" y="146"/>
                </a:cubicBezTo>
                <a:cubicBezTo>
                  <a:pt x="101" y="146"/>
                  <a:pt x="106" y="141"/>
                  <a:pt x="106" y="135"/>
                </a:cubicBezTo>
                <a:close/>
                <a:moveTo>
                  <a:pt x="122" y="113"/>
                </a:moveTo>
                <a:cubicBezTo>
                  <a:pt x="122" y="112"/>
                  <a:pt x="122" y="112"/>
                  <a:pt x="121" y="112"/>
                </a:cubicBezTo>
                <a:cubicBezTo>
                  <a:pt x="121" y="116"/>
                  <a:pt x="116" y="120"/>
                  <a:pt x="111" y="120"/>
                </a:cubicBezTo>
                <a:cubicBezTo>
                  <a:pt x="105" y="120"/>
                  <a:pt x="101" y="116"/>
                  <a:pt x="100" y="111"/>
                </a:cubicBezTo>
                <a:cubicBezTo>
                  <a:pt x="100" y="111"/>
                  <a:pt x="100" y="112"/>
                  <a:pt x="100" y="113"/>
                </a:cubicBezTo>
                <a:cubicBezTo>
                  <a:pt x="100" y="119"/>
                  <a:pt x="105" y="124"/>
                  <a:pt x="111" y="124"/>
                </a:cubicBezTo>
                <a:cubicBezTo>
                  <a:pt x="117" y="124"/>
                  <a:pt x="122" y="119"/>
                  <a:pt x="122" y="113"/>
                </a:cubicBezTo>
                <a:close/>
                <a:moveTo>
                  <a:pt x="128" y="90"/>
                </a:moveTo>
                <a:cubicBezTo>
                  <a:pt x="128" y="89"/>
                  <a:pt x="128" y="89"/>
                  <a:pt x="128" y="88"/>
                </a:cubicBezTo>
                <a:cubicBezTo>
                  <a:pt x="127" y="93"/>
                  <a:pt x="122" y="97"/>
                  <a:pt x="117" y="97"/>
                </a:cubicBezTo>
                <a:cubicBezTo>
                  <a:pt x="112" y="97"/>
                  <a:pt x="107" y="93"/>
                  <a:pt x="106" y="88"/>
                </a:cubicBezTo>
                <a:cubicBezTo>
                  <a:pt x="106" y="88"/>
                  <a:pt x="106" y="89"/>
                  <a:pt x="106" y="90"/>
                </a:cubicBezTo>
                <a:cubicBezTo>
                  <a:pt x="106" y="96"/>
                  <a:pt x="111" y="101"/>
                  <a:pt x="117" y="101"/>
                </a:cubicBezTo>
                <a:cubicBezTo>
                  <a:pt x="123" y="101"/>
                  <a:pt x="128" y="96"/>
                  <a:pt x="128" y="9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7" name="Freeform 64"/>
          <p:cNvSpPr>
            <a:spLocks noEditPoints="1"/>
          </p:cNvSpPr>
          <p:nvPr/>
        </p:nvSpPr>
        <p:spPr bwMode="auto">
          <a:xfrm>
            <a:off x="2465880" y="4273639"/>
            <a:ext cx="183380" cy="163116"/>
          </a:xfrm>
          <a:custGeom>
            <a:avLst/>
            <a:gdLst>
              <a:gd name="T0" fmla="*/ 81 w 147"/>
              <a:gd name="T1" fmla="*/ 0 h 131"/>
              <a:gd name="T2" fmla="*/ 0 w 147"/>
              <a:gd name="T3" fmla="*/ 74 h 131"/>
              <a:gd name="T4" fmla="*/ 146 w 147"/>
              <a:gd name="T5" fmla="*/ 34 h 131"/>
              <a:gd name="T6" fmla="*/ 81 w 147"/>
              <a:gd name="T7" fmla="*/ 0 h 131"/>
              <a:gd name="T8" fmla="*/ 67 w 147"/>
              <a:gd name="T9" fmla="*/ 37 h 131"/>
              <a:gd name="T10" fmla="*/ 61 w 147"/>
              <a:gd name="T11" fmla="*/ 31 h 131"/>
              <a:gd name="T12" fmla="*/ 67 w 147"/>
              <a:gd name="T13" fmla="*/ 25 h 131"/>
              <a:gd name="T14" fmla="*/ 74 w 147"/>
              <a:gd name="T15" fmla="*/ 31 h 131"/>
              <a:gd name="T16" fmla="*/ 67 w 147"/>
              <a:gd name="T17" fmla="*/ 37 h 131"/>
              <a:gd name="T18" fmla="*/ 89 w 147"/>
              <a:gd name="T19" fmla="*/ 29 h 131"/>
              <a:gd name="T20" fmla="*/ 83 w 147"/>
              <a:gd name="T21" fmla="*/ 24 h 131"/>
              <a:gd name="T22" fmla="*/ 89 w 147"/>
              <a:gd name="T23" fmla="*/ 18 h 131"/>
              <a:gd name="T24" fmla="*/ 94 w 147"/>
              <a:gd name="T25" fmla="*/ 24 h 131"/>
              <a:gd name="T26" fmla="*/ 89 w 147"/>
              <a:gd name="T27" fmla="*/ 29 h 131"/>
              <a:gd name="T28" fmla="*/ 125 w 147"/>
              <a:gd name="T29" fmla="*/ 37 h 131"/>
              <a:gd name="T30" fmla="*/ 118 w 147"/>
              <a:gd name="T31" fmla="*/ 30 h 131"/>
              <a:gd name="T32" fmla="*/ 125 w 147"/>
              <a:gd name="T33" fmla="*/ 24 h 131"/>
              <a:gd name="T34" fmla="*/ 132 w 147"/>
              <a:gd name="T35" fmla="*/ 30 h 131"/>
              <a:gd name="T36" fmla="*/ 125 w 147"/>
              <a:gd name="T37" fmla="*/ 37 h 131"/>
              <a:gd name="T38" fmla="*/ 147 w 147"/>
              <a:gd name="T39" fmla="*/ 41 h 131"/>
              <a:gd name="T40" fmla="*/ 0 w 147"/>
              <a:gd name="T41" fmla="*/ 77 h 131"/>
              <a:gd name="T42" fmla="*/ 0 w 147"/>
              <a:gd name="T43" fmla="*/ 131 h 131"/>
              <a:gd name="T44" fmla="*/ 77 w 147"/>
              <a:gd name="T45" fmla="*/ 131 h 131"/>
              <a:gd name="T46" fmla="*/ 97 w 147"/>
              <a:gd name="T47" fmla="*/ 116 h 131"/>
              <a:gd name="T48" fmla="*/ 117 w 147"/>
              <a:gd name="T49" fmla="*/ 131 h 131"/>
              <a:gd name="T50" fmla="*/ 147 w 147"/>
              <a:gd name="T51" fmla="*/ 131 h 131"/>
              <a:gd name="T52" fmla="*/ 147 w 147"/>
              <a:gd name="T53" fmla="*/ 41 h 131"/>
              <a:gd name="T54" fmla="*/ 42 w 147"/>
              <a:gd name="T55" fmla="*/ 108 h 131"/>
              <a:gd name="T56" fmla="*/ 38 w 147"/>
              <a:gd name="T57" fmla="*/ 104 h 131"/>
              <a:gd name="T58" fmla="*/ 42 w 147"/>
              <a:gd name="T59" fmla="*/ 100 h 131"/>
              <a:gd name="T60" fmla="*/ 47 w 147"/>
              <a:gd name="T61" fmla="*/ 104 h 131"/>
              <a:gd name="T62" fmla="*/ 42 w 147"/>
              <a:gd name="T63" fmla="*/ 108 h 131"/>
              <a:gd name="T64" fmla="*/ 48 w 147"/>
              <a:gd name="T65" fmla="*/ 91 h 131"/>
              <a:gd name="T66" fmla="*/ 43 w 147"/>
              <a:gd name="T67" fmla="*/ 86 h 131"/>
              <a:gd name="T68" fmla="*/ 48 w 147"/>
              <a:gd name="T69" fmla="*/ 80 h 131"/>
              <a:gd name="T70" fmla="*/ 54 w 147"/>
              <a:gd name="T71" fmla="*/ 86 h 131"/>
              <a:gd name="T72" fmla="*/ 48 w 147"/>
              <a:gd name="T73" fmla="*/ 91 h 131"/>
              <a:gd name="T74" fmla="*/ 76 w 147"/>
              <a:gd name="T75" fmla="*/ 108 h 131"/>
              <a:gd name="T76" fmla="*/ 68 w 147"/>
              <a:gd name="T77" fmla="*/ 100 h 131"/>
              <a:gd name="T78" fmla="*/ 76 w 147"/>
              <a:gd name="T79" fmla="*/ 91 h 131"/>
              <a:gd name="T80" fmla="*/ 84 w 147"/>
              <a:gd name="T81" fmla="*/ 100 h 131"/>
              <a:gd name="T82" fmla="*/ 76 w 147"/>
              <a:gd name="T83" fmla="*/ 108 h 131"/>
              <a:gd name="T84" fmla="*/ 115 w 147"/>
              <a:gd name="T85" fmla="*/ 80 h 131"/>
              <a:gd name="T86" fmla="*/ 107 w 147"/>
              <a:gd name="T87" fmla="*/ 71 h 131"/>
              <a:gd name="T88" fmla="*/ 115 w 147"/>
              <a:gd name="T89" fmla="*/ 63 h 131"/>
              <a:gd name="T90" fmla="*/ 124 w 147"/>
              <a:gd name="T91" fmla="*/ 71 h 131"/>
              <a:gd name="T92" fmla="*/ 115 w 147"/>
              <a:gd name="T93" fmla="*/ 8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7" h="131">
                <a:moveTo>
                  <a:pt x="81" y="0"/>
                </a:moveTo>
                <a:cubicBezTo>
                  <a:pt x="0" y="74"/>
                  <a:pt x="0" y="74"/>
                  <a:pt x="0" y="74"/>
                </a:cubicBezTo>
                <a:cubicBezTo>
                  <a:pt x="146" y="34"/>
                  <a:pt x="146" y="34"/>
                  <a:pt x="146" y="34"/>
                </a:cubicBezTo>
                <a:cubicBezTo>
                  <a:pt x="146" y="34"/>
                  <a:pt x="138" y="8"/>
                  <a:pt x="81" y="0"/>
                </a:cubicBezTo>
                <a:close/>
                <a:moveTo>
                  <a:pt x="67" y="37"/>
                </a:moveTo>
                <a:cubicBezTo>
                  <a:pt x="64" y="37"/>
                  <a:pt x="61" y="34"/>
                  <a:pt x="61" y="31"/>
                </a:cubicBezTo>
                <a:cubicBezTo>
                  <a:pt x="61" y="28"/>
                  <a:pt x="64" y="25"/>
                  <a:pt x="67" y="25"/>
                </a:cubicBezTo>
                <a:cubicBezTo>
                  <a:pt x="71" y="25"/>
                  <a:pt x="74" y="28"/>
                  <a:pt x="74" y="31"/>
                </a:cubicBezTo>
                <a:cubicBezTo>
                  <a:pt x="74" y="34"/>
                  <a:pt x="71" y="37"/>
                  <a:pt x="67" y="37"/>
                </a:cubicBezTo>
                <a:close/>
                <a:moveTo>
                  <a:pt x="89" y="29"/>
                </a:moveTo>
                <a:cubicBezTo>
                  <a:pt x="86" y="29"/>
                  <a:pt x="83" y="27"/>
                  <a:pt x="83" y="24"/>
                </a:cubicBezTo>
                <a:cubicBezTo>
                  <a:pt x="83" y="21"/>
                  <a:pt x="86" y="18"/>
                  <a:pt x="89" y="18"/>
                </a:cubicBezTo>
                <a:cubicBezTo>
                  <a:pt x="92" y="18"/>
                  <a:pt x="94" y="21"/>
                  <a:pt x="94" y="24"/>
                </a:cubicBezTo>
                <a:cubicBezTo>
                  <a:pt x="94" y="27"/>
                  <a:pt x="92" y="29"/>
                  <a:pt x="89" y="29"/>
                </a:cubicBezTo>
                <a:close/>
                <a:moveTo>
                  <a:pt x="125" y="37"/>
                </a:moveTo>
                <a:cubicBezTo>
                  <a:pt x="121" y="37"/>
                  <a:pt x="118" y="34"/>
                  <a:pt x="118" y="30"/>
                </a:cubicBezTo>
                <a:cubicBezTo>
                  <a:pt x="118" y="27"/>
                  <a:pt x="121" y="24"/>
                  <a:pt x="125" y="24"/>
                </a:cubicBezTo>
                <a:cubicBezTo>
                  <a:pt x="129" y="24"/>
                  <a:pt x="132" y="27"/>
                  <a:pt x="132" y="30"/>
                </a:cubicBezTo>
                <a:cubicBezTo>
                  <a:pt x="132" y="34"/>
                  <a:pt x="129" y="37"/>
                  <a:pt x="125" y="37"/>
                </a:cubicBezTo>
                <a:close/>
                <a:moveTo>
                  <a:pt x="147" y="41"/>
                </a:moveTo>
                <a:cubicBezTo>
                  <a:pt x="0" y="77"/>
                  <a:pt x="0" y="77"/>
                  <a:pt x="0" y="77"/>
                </a:cubicBezTo>
                <a:cubicBezTo>
                  <a:pt x="0" y="131"/>
                  <a:pt x="0" y="131"/>
                  <a:pt x="0" y="131"/>
                </a:cubicBezTo>
                <a:cubicBezTo>
                  <a:pt x="77" y="131"/>
                  <a:pt x="77" y="131"/>
                  <a:pt x="77" y="131"/>
                </a:cubicBezTo>
                <a:cubicBezTo>
                  <a:pt x="80" y="122"/>
                  <a:pt x="88" y="116"/>
                  <a:pt x="97" y="116"/>
                </a:cubicBezTo>
                <a:cubicBezTo>
                  <a:pt x="107" y="116"/>
                  <a:pt x="115" y="122"/>
                  <a:pt x="117" y="131"/>
                </a:cubicBezTo>
                <a:cubicBezTo>
                  <a:pt x="147" y="131"/>
                  <a:pt x="147" y="131"/>
                  <a:pt x="147" y="131"/>
                </a:cubicBezTo>
                <a:lnTo>
                  <a:pt x="147" y="41"/>
                </a:lnTo>
                <a:close/>
                <a:moveTo>
                  <a:pt x="42" y="108"/>
                </a:moveTo>
                <a:cubicBezTo>
                  <a:pt x="40" y="108"/>
                  <a:pt x="38" y="106"/>
                  <a:pt x="38" y="104"/>
                </a:cubicBezTo>
                <a:cubicBezTo>
                  <a:pt x="38" y="102"/>
                  <a:pt x="40" y="100"/>
                  <a:pt x="42" y="100"/>
                </a:cubicBezTo>
                <a:cubicBezTo>
                  <a:pt x="45" y="100"/>
                  <a:pt x="47" y="102"/>
                  <a:pt x="47" y="104"/>
                </a:cubicBezTo>
                <a:cubicBezTo>
                  <a:pt x="47" y="106"/>
                  <a:pt x="45" y="108"/>
                  <a:pt x="42" y="108"/>
                </a:cubicBezTo>
                <a:close/>
                <a:moveTo>
                  <a:pt x="48" y="91"/>
                </a:moveTo>
                <a:cubicBezTo>
                  <a:pt x="45" y="91"/>
                  <a:pt x="43" y="89"/>
                  <a:pt x="43" y="86"/>
                </a:cubicBezTo>
                <a:cubicBezTo>
                  <a:pt x="43" y="83"/>
                  <a:pt x="45" y="80"/>
                  <a:pt x="48" y="80"/>
                </a:cubicBezTo>
                <a:cubicBezTo>
                  <a:pt x="52" y="80"/>
                  <a:pt x="54" y="83"/>
                  <a:pt x="54" y="86"/>
                </a:cubicBezTo>
                <a:cubicBezTo>
                  <a:pt x="54" y="89"/>
                  <a:pt x="52" y="91"/>
                  <a:pt x="48" y="91"/>
                </a:cubicBezTo>
                <a:close/>
                <a:moveTo>
                  <a:pt x="76" y="108"/>
                </a:moveTo>
                <a:cubicBezTo>
                  <a:pt x="71" y="108"/>
                  <a:pt x="68" y="105"/>
                  <a:pt x="68" y="100"/>
                </a:cubicBezTo>
                <a:cubicBezTo>
                  <a:pt x="68" y="95"/>
                  <a:pt x="71" y="91"/>
                  <a:pt x="76" y="91"/>
                </a:cubicBezTo>
                <a:cubicBezTo>
                  <a:pt x="81" y="91"/>
                  <a:pt x="84" y="95"/>
                  <a:pt x="84" y="100"/>
                </a:cubicBezTo>
                <a:cubicBezTo>
                  <a:pt x="84" y="105"/>
                  <a:pt x="81" y="108"/>
                  <a:pt x="76" y="108"/>
                </a:cubicBezTo>
                <a:close/>
                <a:moveTo>
                  <a:pt x="115" y="80"/>
                </a:moveTo>
                <a:cubicBezTo>
                  <a:pt x="111" y="80"/>
                  <a:pt x="107" y="76"/>
                  <a:pt x="107" y="71"/>
                </a:cubicBezTo>
                <a:cubicBezTo>
                  <a:pt x="107" y="67"/>
                  <a:pt x="111" y="63"/>
                  <a:pt x="115" y="63"/>
                </a:cubicBezTo>
                <a:cubicBezTo>
                  <a:pt x="120" y="63"/>
                  <a:pt x="124" y="67"/>
                  <a:pt x="124" y="71"/>
                </a:cubicBezTo>
                <a:cubicBezTo>
                  <a:pt x="124" y="76"/>
                  <a:pt x="120" y="80"/>
                  <a:pt x="115" y="80"/>
                </a:cubicBezTo>
                <a:close/>
              </a:path>
            </a:pathLst>
          </a:custGeom>
          <a:solidFill>
            <a:srgbClr val="B2D76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8" name="Freeform 65"/>
          <p:cNvSpPr>
            <a:spLocks noEditPoints="1"/>
          </p:cNvSpPr>
          <p:nvPr/>
        </p:nvSpPr>
        <p:spPr bwMode="auto">
          <a:xfrm>
            <a:off x="2942358" y="4269075"/>
            <a:ext cx="204814" cy="204788"/>
          </a:xfrm>
          <a:custGeom>
            <a:avLst/>
            <a:gdLst>
              <a:gd name="T0" fmla="*/ 15 w 165"/>
              <a:gd name="T1" fmla="*/ 36 h 165"/>
              <a:gd name="T2" fmla="*/ 65 w 165"/>
              <a:gd name="T3" fmla="*/ 2 h 165"/>
              <a:gd name="T4" fmla="*/ 52 w 165"/>
              <a:gd name="T5" fmla="*/ 24 h 165"/>
              <a:gd name="T6" fmla="*/ 42 w 165"/>
              <a:gd name="T7" fmla="*/ 24 h 165"/>
              <a:gd name="T8" fmla="*/ 53 w 165"/>
              <a:gd name="T9" fmla="*/ 43 h 165"/>
              <a:gd name="T10" fmla="*/ 53 w 165"/>
              <a:gd name="T11" fmla="*/ 36 h 165"/>
              <a:gd name="T12" fmla="*/ 53 w 165"/>
              <a:gd name="T13" fmla="*/ 43 h 165"/>
              <a:gd name="T14" fmla="*/ 70 w 165"/>
              <a:gd name="T15" fmla="*/ 1 h 165"/>
              <a:gd name="T16" fmla="*/ 81 w 165"/>
              <a:gd name="T17" fmla="*/ 85 h 165"/>
              <a:gd name="T18" fmla="*/ 0 w 165"/>
              <a:gd name="T19" fmla="*/ 83 h 165"/>
              <a:gd name="T20" fmla="*/ 165 w 165"/>
              <a:gd name="T21" fmla="*/ 83 h 165"/>
              <a:gd name="T22" fmla="*/ 19 w 165"/>
              <a:gd name="T23" fmla="*/ 83 h 165"/>
              <a:gd name="T24" fmla="*/ 26 w 165"/>
              <a:gd name="T25" fmla="*/ 71 h 165"/>
              <a:gd name="T26" fmla="*/ 19 w 165"/>
              <a:gd name="T27" fmla="*/ 83 h 165"/>
              <a:gd name="T28" fmla="*/ 36 w 165"/>
              <a:gd name="T29" fmla="*/ 111 h 165"/>
              <a:gd name="T30" fmla="*/ 25 w 165"/>
              <a:gd name="T31" fmla="*/ 118 h 165"/>
              <a:gd name="T32" fmla="*/ 46 w 165"/>
              <a:gd name="T33" fmla="*/ 107 h 165"/>
              <a:gd name="T34" fmla="*/ 61 w 165"/>
              <a:gd name="T35" fmla="*/ 105 h 165"/>
              <a:gd name="T36" fmla="*/ 73 w 165"/>
              <a:gd name="T37" fmla="*/ 100 h 165"/>
              <a:gd name="T38" fmla="*/ 72 w 165"/>
              <a:gd name="T39" fmla="*/ 108 h 165"/>
              <a:gd name="T40" fmla="*/ 61 w 165"/>
              <a:gd name="T41" fmla="*/ 105 h 165"/>
              <a:gd name="T42" fmla="*/ 67 w 165"/>
              <a:gd name="T43" fmla="*/ 145 h 165"/>
              <a:gd name="T44" fmla="*/ 74 w 165"/>
              <a:gd name="T45" fmla="*/ 128 h 165"/>
              <a:gd name="T46" fmla="*/ 77 w 165"/>
              <a:gd name="T47" fmla="*/ 132 h 165"/>
              <a:gd name="T48" fmla="*/ 72 w 165"/>
              <a:gd name="T49" fmla="*/ 146 h 165"/>
              <a:gd name="T50" fmla="*/ 120 w 165"/>
              <a:gd name="T51" fmla="*/ 20 h 165"/>
              <a:gd name="T52" fmla="*/ 123 w 165"/>
              <a:gd name="T53" fmla="*/ 25 h 165"/>
              <a:gd name="T54" fmla="*/ 113 w 165"/>
              <a:gd name="T55" fmla="*/ 23 h 165"/>
              <a:gd name="T56" fmla="*/ 121 w 165"/>
              <a:gd name="T57" fmla="*/ 58 h 165"/>
              <a:gd name="T58" fmla="*/ 124 w 165"/>
              <a:gd name="T59" fmla="*/ 68 h 165"/>
              <a:gd name="T60" fmla="*/ 115 w 165"/>
              <a:gd name="T61" fmla="*/ 73 h 165"/>
              <a:gd name="T62" fmla="*/ 114 w 165"/>
              <a:gd name="T63" fmla="*/ 60 h 165"/>
              <a:gd name="T64" fmla="*/ 121 w 165"/>
              <a:gd name="T65" fmla="*/ 94 h 165"/>
              <a:gd name="T66" fmla="*/ 113 w 165"/>
              <a:gd name="T67" fmla="*/ 92 h 165"/>
              <a:gd name="T68" fmla="*/ 125 w 165"/>
              <a:gd name="T69" fmla="*/ 87 h 165"/>
              <a:gd name="T70" fmla="*/ 94 w 165"/>
              <a:gd name="T71" fmla="*/ 42 h 165"/>
              <a:gd name="T72" fmla="*/ 101 w 165"/>
              <a:gd name="T73" fmla="*/ 106 h 165"/>
              <a:gd name="T74" fmla="*/ 88 w 165"/>
              <a:gd name="T75" fmla="*/ 103 h 165"/>
              <a:gd name="T76" fmla="*/ 98 w 165"/>
              <a:gd name="T77" fmla="*/ 102 h 165"/>
              <a:gd name="T78" fmla="*/ 128 w 165"/>
              <a:gd name="T79" fmla="*/ 128 h 165"/>
              <a:gd name="T80" fmla="*/ 121 w 165"/>
              <a:gd name="T81" fmla="*/ 131 h 165"/>
              <a:gd name="T82" fmla="*/ 118 w 165"/>
              <a:gd name="T83" fmla="*/ 132 h 165"/>
              <a:gd name="T84" fmla="*/ 114 w 165"/>
              <a:gd name="T85" fmla="*/ 139 h 165"/>
              <a:gd name="T86" fmla="*/ 121 w 165"/>
              <a:gd name="T87" fmla="*/ 142 h 165"/>
              <a:gd name="T88" fmla="*/ 104 w 165"/>
              <a:gd name="T89" fmla="*/ 143 h 165"/>
              <a:gd name="T90" fmla="*/ 125 w 165"/>
              <a:gd name="T91" fmla="*/ 126 h 165"/>
              <a:gd name="T92" fmla="*/ 133 w 165"/>
              <a:gd name="T93" fmla="*/ 113 h 165"/>
              <a:gd name="T94" fmla="*/ 135 w 165"/>
              <a:gd name="T95" fmla="*/ 103 h 165"/>
              <a:gd name="T96" fmla="*/ 155 w 165"/>
              <a:gd name="T97" fmla="*/ 104 h 165"/>
              <a:gd name="T98" fmla="*/ 133 w 165"/>
              <a:gd name="T99" fmla="*/ 113 h 165"/>
              <a:gd name="T100" fmla="*/ 120 w 165"/>
              <a:gd name="T101" fmla="*/ 13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5" h="165">
                <a:moveTo>
                  <a:pt x="65" y="2"/>
                </a:moveTo>
                <a:cubicBezTo>
                  <a:pt x="44" y="7"/>
                  <a:pt x="27" y="19"/>
                  <a:pt x="15" y="36"/>
                </a:cubicBezTo>
                <a:cubicBezTo>
                  <a:pt x="29" y="44"/>
                  <a:pt x="49" y="57"/>
                  <a:pt x="79" y="77"/>
                </a:cubicBezTo>
                <a:lnTo>
                  <a:pt x="65" y="2"/>
                </a:lnTo>
                <a:close/>
                <a:moveTo>
                  <a:pt x="47" y="20"/>
                </a:moveTo>
                <a:cubicBezTo>
                  <a:pt x="49" y="20"/>
                  <a:pt x="52" y="22"/>
                  <a:pt x="52" y="24"/>
                </a:cubicBezTo>
                <a:cubicBezTo>
                  <a:pt x="52" y="27"/>
                  <a:pt x="49" y="29"/>
                  <a:pt x="47" y="29"/>
                </a:cubicBezTo>
                <a:cubicBezTo>
                  <a:pt x="44" y="29"/>
                  <a:pt x="42" y="27"/>
                  <a:pt x="42" y="24"/>
                </a:cubicBezTo>
                <a:cubicBezTo>
                  <a:pt x="42" y="22"/>
                  <a:pt x="44" y="20"/>
                  <a:pt x="47" y="20"/>
                </a:cubicBezTo>
                <a:close/>
                <a:moveTo>
                  <a:pt x="53" y="43"/>
                </a:moveTo>
                <a:cubicBezTo>
                  <a:pt x="47" y="43"/>
                  <a:pt x="42" y="42"/>
                  <a:pt x="42" y="40"/>
                </a:cubicBezTo>
                <a:cubicBezTo>
                  <a:pt x="42" y="38"/>
                  <a:pt x="47" y="36"/>
                  <a:pt x="53" y="36"/>
                </a:cubicBezTo>
                <a:cubicBezTo>
                  <a:pt x="59" y="36"/>
                  <a:pt x="64" y="38"/>
                  <a:pt x="64" y="40"/>
                </a:cubicBezTo>
                <a:cubicBezTo>
                  <a:pt x="64" y="42"/>
                  <a:pt x="59" y="43"/>
                  <a:pt x="53" y="43"/>
                </a:cubicBezTo>
                <a:close/>
                <a:moveTo>
                  <a:pt x="83" y="0"/>
                </a:moveTo>
                <a:cubicBezTo>
                  <a:pt x="78" y="0"/>
                  <a:pt x="74" y="1"/>
                  <a:pt x="70" y="1"/>
                </a:cubicBezTo>
                <a:cubicBezTo>
                  <a:pt x="87" y="89"/>
                  <a:pt x="87" y="89"/>
                  <a:pt x="87" y="89"/>
                </a:cubicBezTo>
                <a:cubicBezTo>
                  <a:pt x="81" y="85"/>
                  <a:pt x="81" y="85"/>
                  <a:pt x="81" y="85"/>
                </a:cubicBezTo>
                <a:cubicBezTo>
                  <a:pt x="61" y="72"/>
                  <a:pt x="32" y="53"/>
                  <a:pt x="12" y="41"/>
                </a:cubicBezTo>
                <a:cubicBezTo>
                  <a:pt x="5" y="53"/>
                  <a:pt x="0" y="67"/>
                  <a:pt x="0" y="83"/>
                </a:cubicBezTo>
                <a:cubicBezTo>
                  <a:pt x="0" y="128"/>
                  <a:pt x="37" y="165"/>
                  <a:pt x="83" y="165"/>
                </a:cubicBezTo>
                <a:cubicBezTo>
                  <a:pt x="128" y="165"/>
                  <a:pt x="165" y="128"/>
                  <a:pt x="165" y="83"/>
                </a:cubicBezTo>
                <a:cubicBezTo>
                  <a:pt x="165" y="37"/>
                  <a:pt x="128" y="0"/>
                  <a:pt x="83" y="0"/>
                </a:cubicBezTo>
                <a:close/>
                <a:moveTo>
                  <a:pt x="19" y="83"/>
                </a:moveTo>
                <a:cubicBezTo>
                  <a:pt x="17" y="81"/>
                  <a:pt x="16" y="77"/>
                  <a:pt x="15" y="74"/>
                </a:cubicBezTo>
                <a:cubicBezTo>
                  <a:pt x="14" y="70"/>
                  <a:pt x="25" y="67"/>
                  <a:pt x="26" y="71"/>
                </a:cubicBezTo>
                <a:cubicBezTo>
                  <a:pt x="27" y="74"/>
                  <a:pt x="27" y="77"/>
                  <a:pt x="29" y="79"/>
                </a:cubicBezTo>
                <a:cubicBezTo>
                  <a:pt x="32" y="82"/>
                  <a:pt x="22" y="86"/>
                  <a:pt x="19" y="83"/>
                </a:cubicBezTo>
                <a:close/>
                <a:moveTo>
                  <a:pt x="36" y="112"/>
                </a:moveTo>
                <a:cubicBezTo>
                  <a:pt x="36" y="112"/>
                  <a:pt x="36" y="111"/>
                  <a:pt x="36" y="111"/>
                </a:cubicBezTo>
                <a:cubicBezTo>
                  <a:pt x="35" y="112"/>
                  <a:pt x="35" y="114"/>
                  <a:pt x="36" y="116"/>
                </a:cubicBezTo>
                <a:cubicBezTo>
                  <a:pt x="37" y="121"/>
                  <a:pt x="26" y="124"/>
                  <a:pt x="25" y="118"/>
                </a:cubicBezTo>
                <a:cubicBezTo>
                  <a:pt x="24" y="113"/>
                  <a:pt x="25" y="106"/>
                  <a:pt x="30" y="103"/>
                </a:cubicBezTo>
                <a:cubicBezTo>
                  <a:pt x="36" y="98"/>
                  <a:pt x="43" y="101"/>
                  <a:pt x="46" y="107"/>
                </a:cubicBezTo>
                <a:cubicBezTo>
                  <a:pt x="49" y="112"/>
                  <a:pt x="39" y="117"/>
                  <a:pt x="36" y="112"/>
                </a:cubicBezTo>
                <a:close/>
                <a:moveTo>
                  <a:pt x="61" y="105"/>
                </a:moveTo>
                <a:cubicBezTo>
                  <a:pt x="62" y="102"/>
                  <a:pt x="65" y="100"/>
                  <a:pt x="67" y="100"/>
                </a:cubicBezTo>
                <a:cubicBezTo>
                  <a:pt x="69" y="100"/>
                  <a:pt x="71" y="100"/>
                  <a:pt x="73" y="100"/>
                </a:cubicBezTo>
                <a:cubicBezTo>
                  <a:pt x="75" y="100"/>
                  <a:pt x="78" y="101"/>
                  <a:pt x="78" y="104"/>
                </a:cubicBezTo>
                <a:cubicBezTo>
                  <a:pt x="77" y="106"/>
                  <a:pt x="74" y="108"/>
                  <a:pt x="72" y="108"/>
                </a:cubicBezTo>
                <a:cubicBezTo>
                  <a:pt x="70" y="108"/>
                  <a:pt x="68" y="108"/>
                  <a:pt x="66" y="108"/>
                </a:cubicBezTo>
                <a:cubicBezTo>
                  <a:pt x="64" y="108"/>
                  <a:pt x="61" y="107"/>
                  <a:pt x="61" y="105"/>
                </a:cubicBezTo>
                <a:close/>
                <a:moveTo>
                  <a:pt x="72" y="146"/>
                </a:moveTo>
                <a:cubicBezTo>
                  <a:pt x="71" y="146"/>
                  <a:pt x="68" y="146"/>
                  <a:pt x="67" y="145"/>
                </a:cubicBezTo>
                <a:cubicBezTo>
                  <a:pt x="64" y="141"/>
                  <a:pt x="63" y="135"/>
                  <a:pt x="64" y="130"/>
                </a:cubicBezTo>
                <a:cubicBezTo>
                  <a:pt x="64" y="126"/>
                  <a:pt x="75" y="124"/>
                  <a:pt x="74" y="128"/>
                </a:cubicBezTo>
                <a:cubicBezTo>
                  <a:pt x="74" y="130"/>
                  <a:pt x="74" y="132"/>
                  <a:pt x="74" y="134"/>
                </a:cubicBezTo>
                <a:cubicBezTo>
                  <a:pt x="75" y="133"/>
                  <a:pt x="76" y="133"/>
                  <a:pt x="77" y="132"/>
                </a:cubicBezTo>
                <a:cubicBezTo>
                  <a:pt x="78" y="131"/>
                  <a:pt x="84" y="129"/>
                  <a:pt x="85" y="132"/>
                </a:cubicBezTo>
                <a:cubicBezTo>
                  <a:pt x="88" y="140"/>
                  <a:pt x="78" y="144"/>
                  <a:pt x="72" y="146"/>
                </a:cubicBezTo>
                <a:close/>
                <a:moveTo>
                  <a:pt x="113" y="23"/>
                </a:moveTo>
                <a:cubicBezTo>
                  <a:pt x="115" y="21"/>
                  <a:pt x="118" y="20"/>
                  <a:pt x="120" y="20"/>
                </a:cubicBezTo>
                <a:cubicBezTo>
                  <a:pt x="122" y="20"/>
                  <a:pt x="124" y="20"/>
                  <a:pt x="123" y="22"/>
                </a:cubicBezTo>
                <a:cubicBezTo>
                  <a:pt x="122" y="23"/>
                  <a:pt x="123" y="24"/>
                  <a:pt x="123" y="25"/>
                </a:cubicBezTo>
                <a:cubicBezTo>
                  <a:pt x="125" y="27"/>
                  <a:pt x="114" y="31"/>
                  <a:pt x="113" y="28"/>
                </a:cubicBezTo>
                <a:cubicBezTo>
                  <a:pt x="112" y="26"/>
                  <a:pt x="112" y="24"/>
                  <a:pt x="113" y="23"/>
                </a:cubicBezTo>
                <a:close/>
                <a:moveTo>
                  <a:pt x="114" y="60"/>
                </a:moveTo>
                <a:cubicBezTo>
                  <a:pt x="115" y="59"/>
                  <a:pt x="119" y="58"/>
                  <a:pt x="121" y="58"/>
                </a:cubicBezTo>
                <a:cubicBezTo>
                  <a:pt x="122" y="58"/>
                  <a:pt x="125" y="58"/>
                  <a:pt x="124" y="60"/>
                </a:cubicBezTo>
                <a:cubicBezTo>
                  <a:pt x="121" y="63"/>
                  <a:pt x="119" y="66"/>
                  <a:pt x="124" y="68"/>
                </a:cubicBezTo>
                <a:cubicBezTo>
                  <a:pt x="126" y="69"/>
                  <a:pt x="124" y="71"/>
                  <a:pt x="123" y="71"/>
                </a:cubicBezTo>
                <a:cubicBezTo>
                  <a:pt x="121" y="73"/>
                  <a:pt x="118" y="74"/>
                  <a:pt x="115" y="73"/>
                </a:cubicBezTo>
                <a:cubicBezTo>
                  <a:pt x="113" y="72"/>
                  <a:pt x="110" y="70"/>
                  <a:pt x="110" y="68"/>
                </a:cubicBezTo>
                <a:cubicBezTo>
                  <a:pt x="111" y="65"/>
                  <a:pt x="112" y="63"/>
                  <a:pt x="114" y="60"/>
                </a:cubicBezTo>
                <a:close/>
                <a:moveTo>
                  <a:pt x="125" y="87"/>
                </a:moveTo>
                <a:cubicBezTo>
                  <a:pt x="125" y="90"/>
                  <a:pt x="123" y="92"/>
                  <a:pt x="121" y="94"/>
                </a:cubicBezTo>
                <a:cubicBezTo>
                  <a:pt x="119" y="96"/>
                  <a:pt x="116" y="97"/>
                  <a:pt x="114" y="96"/>
                </a:cubicBezTo>
                <a:cubicBezTo>
                  <a:pt x="111" y="96"/>
                  <a:pt x="111" y="94"/>
                  <a:pt x="113" y="92"/>
                </a:cubicBezTo>
                <a:cubicBezTo>
                  <a:pt x="114" y="91"/>
                  <a:pt x="114" y="90"/>
                  <a:pt x="114" y="88"/>
                </a:cubicBezTo>
                <a:cubicBezTo>
                  <a:pt x="114" y="85"/>
                  <a:pt x="125" y="83"/>
                  <a:pt x="125" y="87"/>
                </a:cubicBezTo>
                <a:close/>
                <a:moveTo>
                  <a:pt x="98" y="37"/>
                </a:moveTo>
                <a:cubicBezTo>
                  <a:pt x="105" y="37"/>
                  <a:pt x="97" y="42"/>
                  <a:pt x="94" y="42"/>
                </a:cubicBezTo>
                <a:cubicBezTo>
                  <a:pt x="86" y="42"/>
                  <a:pt x="95" y="37"/>
                  <a:pt x="98" y="37"/>
                </a:cubicBezTo>
                <a:close/>
                <a:moveTo>
                  <a:pt x="101" y="106"/>
                </a:moveTo>
                <a:cubicBezTo>
                  <a:pt x="100" y="109"/>
                  <a:pt x="97" y="110"/>
                  <a:pt x="94" y="109"/>
                </a:cubicBezTo>
                <a:cubicBezTo>
                  <a:pt x="90" y="109"/>
                  <a:pt x="88" y="107"/>
                  <a:pt x="88" y="103"/>
                </a:cubicBezTo>
                <a:cubicBezTo>
                  <a:pt x="87" y="100"/>
                  <a:pt x="92" y="99"/>
                  <a:pt x="94" y="99"/>
                </a:cubicBezTo>
                <a:cubicBezTo>
                  <a:pt x="96" y="99"/>
                  <a:pt x="98" y="100"/>
                  <a:pt x="98" y="102"/>
                </a:cubicBezTo>
                <a:cubicBezTo>
                  <a:pt x="100" y="102"/>
                  <a:pt x="102" y="104"/>
                  <a:pt x="101" y="106"/>
                </a:cubicBezTo>
                <a:close/>
                <a:moveTo>
                  <a:pt x="128" y="128"/>
                </a:moveTo>
                <a:cubicBezTo>
                  <a:pt x="126" y="130"/>
                  <a:pt x="123" y="131"/>
                  <a:pt x="121" y="131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20" y="131"/>
                  <a:pt x="120" y="131"/>
                  <a:pt x="120" y="131"/>
                </a:cubicBezTo>
                <a:cubicBezTo>
                  <a:pt x="120" y="131"/>
                  <a:pt x="119" y="132"/>
                  <a:pt x="118" y="132"/>
                </a:cubicBezTo>
                <a:cubicBezTo>
                  <a:pt x="117" y="133"/>
                  <a:pt x="115" y="135"/>
                  <a:pt x="115" y="136"/>
                </a:cubicBezTo>
                <a:cubicBezTo>
                  <a:pt x="114" y="137"/>
                  <a:pt x="114" y="138"/>
                  <a:pt x="114" y="139"/>
                </a:cubicBezTo>
                <a:cubicBezTo>
                  <a:pt x="115" y="138"/>
                  <a:pt x="116" y="139"/>
                  <a:pt x="117" y="139"/>
                </a:cubicBezTo>
                <a:cubicBezTo>
                  <a:pt x="118" y="140"/>
                  <a:pt x="119" y="141"/>
                  <a:pt x="121" y="142"/>
                </a:cubicBezTo>
                <a:cubicBezTo>
                  <a:pt x="123" y="144"/>
                  <a:pt x="115" y="146"/>
                  <a:pt x="113" y="146"/>
                </a:cubicBezTo>
                <a:cubicBezTo>
                  <a:pt x="110" y="147"/>
                  <a:pt x="106" y="147"/>
                  <a:pt x="104" y="143"/>
                </a:cubicBezTo>
                <a:cubicBezTo>
                  <a:pt x="102" y="141"/>
                  <a:pt x="104" y="138"/>
                  <a:pt x="105" y="136"/>
                </a:cubicBezTo>
                <a:cubicBezTo>
                  <a:pt x="109" y="130"/>
                  <a:pt x="117" y="126"/>
                  <a:pt x="125" y="126"/>
                </a:cubicBezTo>
                <a:cubicBezTo>
                  <a:pt x="127" y="125"/>
                  <a:pt x="130" y="126"/>
                  <a:pt x="128" y="128"/>
                </a:cubicBezTo>
                <a:close/>
                <a:moveTo>
                  <a:pt x="133" y="113"/>
                </a:moveTo>
                <a:cubicBezTo>
                  <a:pt x="133" y="113"/>
                  <a:pt x="131" y="113"/>
                  <a:pt x="130" y="112"/>
                </a:cubicBezTo>
                <a:cubicBezTo>
                  <a:pt x="129" y="108"/>
                  <a:pt x="130" y="104"/>
                  <a:pt x="135" y="103"/>
                </a:cubicBezTo>
                <a:cubicBezTo>
                  <a:pt x="138" y="101"/>
                  <a:pt x="141" y="101"/>
                  <a:pt x="144" y="102"/>
                </a:cubicBezTo>
                <a:cubicBezTo>
                  <a:pt x="148" y="103"/>
                  <a:pt x="151" y="103"/>
                  <a:pt x="155" y="104"/>
                </a:cubicBezTo>
                <a:cubicBezTo>
                  <a:pt x="156" y="104"/>
                  <a:pt x="158" y="105"/>
                  <a:pt x="156" y="106"/>
                </a:cubicBezTo>
                <a:cubicBezTo>
                  <a:pt x="150" y="112"/>
                  <a:pt x="142" y="113"/>
                  <a:pt x="133" y="113"/>
                </a:cubicBezTo>
                <a:close/>
                <a:moveTo>
                  <a:pt x="120" y="131"/>
                </a:moveTo>
                <a:cubicBezTo>
                  <a:pt x="120" y="131"/>
                  <a:pt x="120" y="131"/>
                  <a:pt x="120" y="131"/>
                </a:cubicBezTo>
                <a:close/>
              </a:path>
            </a:pathLst>
          </a:custGeom>
          <a:solidFill>
            <a:srgbClr val="B2D76E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553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88102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36651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185200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233749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822986" y="4154284"/>
            <a:ext cx="401831" cy="40183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1"/>
          <p:cNvSpPr txBox="1"/>
          <p:nvPr/>
        </p:nvSpPr>
        <p:spPr>
          <a:xfrm>
            <a:off x="5368925" y="4273550"/>
            <a:ext cx="2575560" cy="28257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p>
            <a:r>
              <a:rPr lang="zh-CN" altLang="en-US" dirty="0">
                <a:solidFill>
                  <a:srgbClr val="68A6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小组成员：吴婉清，黎活宝</a:t>
            </a:r>
            <a:endParaRPr lang="zh-CN" altLang="en-US" dirty="0">
              <a:solidFill>
                <a:srgbClr val="68A67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8"/>
          <p:cNvSpPr txBox="1"/>
          <p:nvPr/>
        </p:nvSpPr>
        <p:spPr>
          <a:xfrm>
            <a:off x="988093" y="95354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719455" y="1902460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查看个人主页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8"/>
          <p:cNvSpPr txBox="1"/>
          <p:nvPr/>
        </p:nvSpPr>
        <p:spPr>
          <a:xfrm>
            <a:off x="719455" y="2513330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查看营养数据与身体数据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8"/>
          <p:cNvSpPr txBox="1"/>
          <p:nvPr/>
        </p:nvSpPr>
        <p:spPr>
          <a:xfrm>
            <a:off x="719455" y="318325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查看我的订单与我的收藏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8"/>
          <p:cNvSpPr txBox="1"/>
          <p:nvPr/>
        </p:nvSpPr>
        <p:spPr>
          <a:xfrm>
            <a:off x="719455" y="381190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修改用户名及头像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53887" y="920750"/>
            <a:ext cx="534177" cy="534107"/>
          </a:xfrm>
          <a:prstGeom prst="ellipse">
            <a:avLst/>
          </a:prstGeom>
          <a:solidFill>
            <a:srgbClr val="00B0F0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465455" y="1030605"/>
            <a:ext cx="352425" cy="314960"/>
          </a:xfrm>
          <a:custGeom>
            <a:avLst/>
            <a:gdLst>
              <a:gd name="T0" fmla="*/ 1211 w 2560"/>
              <a:gd name="T1" fmla="*/ 1740 h 2055"/>
              <a:gd name="T2" fmla="*/ 0 w 2560"/>
              <a:gd name="T3" fmla="*/ 1368 h 2055"/>
              <a:gd name="T4" fmla="*/ 1211 w 2560"/>
              <a:gd name="T5" fmla="*/ 1740 h 2055"/>
              <a:gd name="T6" fmla="*/ 535 w 2560"/>
              <a:gd name="T7" fmla="*/ 747 h 2055"/>
              <a:gd name="T8" fmla="*/ 1210 w 2560"/>
              <a:gd name="T9" fmla="*/ 1305 h 2055"/>
              <a:gd name="T10" fmla="*/ 535 w 2560"/>
              <a:gd name="T11" fmla="*/ 747 h 2055"/>
              <a:gd name="T12" fmla="*/ 1291 w 2560"/>
              <a:gd name="T13" fmla="*/ 1305 h 2055"/>
              <a:gd name="T14" fmla="*/ 1966 w 2560"/>
              <a:gd name="T15" fmla="*/ 747 h 2055"/>
              <a:gd name="T16" fmla="*/ 1291 w 2560"/>
              <a:gd name="T17" fmla="*/ 1305 h 2055"/>
              <a:gd name="T18" fmla="*/ 1350 w 2560"/>
              <a:gd name="T19" fmla="*/ 1740 h 2055"/>
              <a:gd name="T20" fmla="*/ 2560 w 2560"/>
              <a:gd name="T21" fmla="*/ 1368 h 2055"/>
              <a:gd name="T22" fmla="*/ 1350 w 2560"/>
              <a:gd name="T23" fmla="*/ 1740 h 2055"/>
              <a:gd name="T24" fmla="*/ 1236 w 2560"/>
              <a:gd name="T25" fmla="*/ 0 h 2055"/>
              <a:gd name="T26" fmla="*/ 1229 w 2560"/>
              <a:gd name="T27" fmla="*/ 899 h 2055"/>
              <a:gd name="T28" fmla="*/ 1236 w 2560"/>
              <a:gd name="T29" fmla="*/ 0 h 2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60" h="2055">
                <a:moveTo>
                  <a:pt x="1211" y="1740"/>
                </a:moveTo>
                <a:cubicBezTo>
                  <a:pt x="420" y="2055"/>
                  <a:pt x="0" y="1368"/>
                  <a:pt x="0" y="1368"/>
                </a:cubicBezTo>
                <a:cubicBezTo>
                  <a:pt x="820" y="1149"/>
                  <a:pt x="1211" y="1740"/>
                  <a:pt x="1211" y="1740"/>
                </a:cubicBezTo>
                <a:close/>
                <a:moveTo>
                  <a:pt x="535" y="747"/>
                </a:moveTo>
                <a:cubicBezTo>
                  <a:pt x="535" y="747"/>
                  <a:pt x="615" y="1299"/>
                  <a:pt x="1210" y="1305"/>
                </a:cubicBezTo>
                <a:cubicBezTo>
                  <a:pt x="1210" y="1305"/>
                  <a:pt x="1122" y="822"/>
                  <a:pt x="535" y="747"/>
                </a:cubicBezTo>
                <a:close/>
                <a:moveTo>
                  <a:pt x="1291" y="1305"/>
                </a:moveTo>
                <a:cubicBezTo>
                  <a:pt x="1886" y="1299"/>
                  <a:pt x="1966" y="747"/>
                  <a:pt x="1966" y="747"/>
                </a:cubicBezTo>
                <a:cubicBezTo>
                  <a:pt x="1379" y="822"/>
                  <a:pt x="1291" y="1305"/>
                  <a:pt x="1291" y="1305"/>
                </a:cubicBezTo>
                <a:close/>
                <a:moveTo>
                  <a:pt x="1350" y="1740"/>
                </a:moveTo>
                <a:cubicBezTo>
                  <a:pt x="2140" y="2055"/>
                  <a:pt x="2560" y="1368"/>
                  <a:pt x="2560" y="1368"/>
                </a:cubicBezTo>
                <a:cubicBezTo>
                  <a:pt x="1740" y="1149"/>
                  <a:pt x="1350" y="1740"/>
                  <a:pt x="1350" y="1740"/>
                </a:cubicBezTo>
                <a:close/>
                <a:moveTo>
                  <a:pt x="1236" y="0"/>
                </a:moveTo>
                <a:cubicBezTo>
                  <a:pt x="924" y="663"/>
                  <a:pt x="1229" y="899"/>
                  <a:pt x="1229" y="899"/>
                </a:cubicBezTo>
                <a:cubicBezTo>
                  <a:pt x="1580" y="587"/>
                  <a:pt x="1236" y="0"/>
                  <a:pt x="12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7069"/>
            <a:ext cx="9147412" cy="5150569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482070" y="1254426"/>
            <a:ext cx="5563702" cy="2613468"/>
          </a:xfrm>
          <a:prstGeom prst="roundRect">
            <a:avLst>
              <a:gd name="adj" fmla="val 46101"/>
            </a:avLst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7710" y="2254885"/>
            <a:ext cx="387032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rPr>
              <a:t>主要技术</a:t>
            </a:r>
            <a:endParaRPr lang="zh-CN" altLang="en-US" sz="3600" b="1" dirty="0">
              <a:solidFill>
                <a:schemeClr val="bg1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868144" y="1347614"/>
            <a:ext cx="2376264" cy="237626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38432" y="1765594"/>
            <a:ext cx="1918970" cy="154559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9600" dirty="0" smtClean="0">
                <a:solidFill>
                  <a:srgbClr val="00B050"/>
                </a:solidFill>
                <a:latin typeface="AvantGarde Md BT" pitchFamily="34" charset="0"/>
                <a:ea typeface="微软雅黑" panose="020B0503020204020204" pitchFamily="34" charset="-122"/>
              </a:rPr>
              <a:t>03</a:t>
            </a:r>
            <a:endParaRPr lang="en-US" altLang="zh-CN" sz="9600" dirty="0">
              <a:solidFill>
                <a:srgbClr val="00B050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-340239" y="5182040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1024890" y="2783840"/>
            <a:ext cx="8119110" cy="99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835" tIns="43418" rIns="86835" bIns="43418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936499" y="2500797"/>
            <a:ext cx="584221" cy="584603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181318" y="2500797"/>
            <a:ext cx="584221" cy="584603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424798" y="2500797"/>
            <a:ext cx="584221" cy="584603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668278" y="2500797"/>
            <a:ext cx="585561" cy="584603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913099" y="2500797"/>
            <a:ext cx="584221" cy="584603"/>
          </a:xfrm>
          <a:prstGeom prst="ellipse">
            <a:avLst/>
          </a:prstGeom>
          <a:solidFill>
            <a:srgbClr val="FFFFFF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000817" y="2565157"/>
            <a:ext cx="455585" cy="455883"/>
          </a:xfrm>
          <a:prstGeom prst="ellipse">
            <a:avLst/>
          </a:prstGeom>
          <a:solidFill>
            <a:srgbClr val="6FC0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rtlCol="0" anchor="ctr"/>
          <a:lstStyle/>
          <a:p>
            <a:pPr algn="ctr"/>
            <a:r>
              <a:rPr lang="en-US" altLang="zh-CN" dirty="0">
                <a:latin typeface="Avant GardeBook" pitchFamily="50" charset="0"/>
              </a:rPr>
              <a:t>1</a:t>
            </a: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45636" y="2565157"/>
            <a:ext cx="455585" cy="455883"/>
          </a:xfrm>
          <a:prstGeom prst="ellipse">
            <a:avLst/>
          </a:prstGeom>
          <a:solidFill>
            <a:srgbClr val="B2D76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dirty="0">
                <a:latin typeface="Avant GardeBook" pitchFamily="50" charset="0"/>
              </a:rPr>
              <a:t>2</a:t>
            </a: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487777" y="2565157"/>
            <a:ext cx="455585" cy="455883"/>
          </a:xfrm>
          <a:prstGeom prst="ellipse">
            <a:avLst/>
          </a:prstGeom>
          <a:solidFill>
            <a:srgbClr val="F3DD4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dirty="0">
                <a:latin typeface="Avant GardeBook" pitchFamily="50" charset="0"/>
              </a:rPr>
              <a:t>3</a:t>
            </a: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31257" y="2565157"/>
            <a:ext cx="455585" cy="455883"/>
          </a:xfrm>
          <a:prstGeom prst="ellipse">
            <a:avLst/>
          </a:prstGeom>
          <a:solidFill>
            <a:srgbClr val="F4B2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rtlCol="0" anchor="ctr"/>
          <a:lstStyle/>
          <a:p>
            <a:pPr algn="ctr"/>
            <a:r>
              <a:rPr lang="en-US" altLang="zh-CN" dirty="0">
                <a:latin typeface="Avant GardeBook" pitchFamily="50" charset="0"/>
              </a:rPr>
              <a:t>4</a:t>
            </a: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976076" y="2565157"/>
            <a:ext cx="455585" cy="455883"/>
          </a:xfrm>
          <a:prstGeom prst="ellipse">
            <a:avLst/>
          </a:prstGeom>
          <a:solidFill>
            <a:srgbClr val="AE93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dirty="0">
                <a:latin typeface="Avant GardeBook" pitchFamily="50" charset="0"/>
              </a:rPr>
              <a:t>5</a:t>
            </a:r>
            <a:endParaRPr lang="zh-CN" altLang="en-US" dirty="0">
              <a:latin typeface="Avant GardeBook" pitchFamily="50" charset="0"/>
            </a:endParaRPr>
          </a:p>
        </p:txBody>
      </p:sp>
      <p:sp>
        <p:nvSpPr>
          <p:cNvPr id="14" name="任意多边形 13"/>
          <p:cNvSpPr/>
          <p:nvPr/>
        </p:nvSpPr>
        <p:spPr>
          <a:xfrm flipH="1" flipV="1">
            <a:off x="2472481" y="3031766"/>
            <a:ext cx="282731" cy="1225520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 24"/>
          <p:cNvSpPr>
            <a:spLocks noChangeArrowheads="1"/>
          </p:cNvSpPr>
          <p:nvPr/>
        </p:nvSpPr>
        <p:spPr bwMode="auto">
          <a:xfrm>
            <a:off x="1236345" y="3506470"/>
            <a:ext cx="1526540" cy="635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7187" tIns="38594" rIns="77187" bIns="38594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SQLITE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数据库存储数据信息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 flipH="1" flipV="1">
            <a:off x="4921923" y="3031766"/>
            <a:ext cx="281391" cy="1225520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 flipH="1" flipV="1">
            <a:off x="7466501" y="3031766"/>
            <a:ext cx="282731" cy="1225520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3076802" y="1243097"/>
            <a:ext cx="281391" cy="1225520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527584" y="1243097"/>
            <a:ext cx="281391" cy="1225520"/>
          </a:xfrm>
          <a:custGeom>
            <a:avLst/>
            <a:gdLst>
              <a:gd name="connsiteX0" fmla="*/ 0 w 333829"/>
              <a:gd name="connsiteY0" fmla="*/ 0 h 1451429"/>
              <a:gd name="connsiteX1" fmla="*/ 0 w 333829"/>
              <a:gd name="connsiteY1" fmla="*/ 1117600 h 1451429"/>
              <a:gd name="connsiteX2" fmla="*/ 333829 w 333829"/>
              <a:gd name="connsiteY2" fmla="*/ 1451429 h 14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829" h="1451429">
                <a:moveTo>
                  <a:pt x="0" y="0"/>
                </a:moveTo>
                <a:lnTo>
                  <a:pt x="0" y="1117600"/>
                </a:lnTo>
                <a:lnTo>
                  <a:pt x="333829" y="1451429"/>
                </a:lnTo>
              </a:path>
            </a:pathLst>
          </a:cu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187" tIns="38594" rIns="77187" bIns="38594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矩形 30"/>
          <p:cNvSpPr>
            <a:spLocks noChangeArrowheads="1"/>
          </p:cNvSpPr>
          <p:nvPr/>
        </p:nvSpPr>
        <p:spPr bwMode="auto">
          <a:xfrm>
            <a:off x="3076575" y="948055"/>
            <a:ext cx="2376805" cy="11944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7187" tIns="38594" rIns="77187" bIns="38594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调用MPAndroidChart开源图表库绘制统计图表实现营养数据和身体数据的数据可视化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31"/>
          <p:cNvSpPr>
            <a:spLocks noChangeArrowheads="1"/>
          </p:cNvSpPr>
          <p:nvPr/>
        </p:nvSpPr>
        <p:spPr bwMode="auto">
          <a:xfrm>
            <a:off x="2964180" y="3367405"/>
            <a:ext cx="2178050" cy="14738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7187" tIns="38594" rIns="77187" bIns="38594">
            <a:sp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通过MediaStore.ACTION_IMAGE_CAPTURE和Intent.ACTION_PICK接口调用相机获取相册照片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32"/>
          <p:cNvSpPr>
            <a:spLocks noChangeArrowheads="1"/>
          </p:cNvSpPr>
          <p:nvPr/>
        </p:nvSpPr>
        <p:spPr bwMode="auto">
          <a:xfrm>
            <a:off x="5615940" y="1244600"/>
            <a:ext cx="2265045" cy="635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7187" tIns="38594" rIns="77187" bIns="38594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调用Graphics类绘制流量球液体流动效果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33"/>
          <p:cNvSpPr>
            <a:spLocks noChangeArrowheads="1"/>
          </p:cNvSpPr>
          <p:nvPr/>
        </p:nvSpPr>
        <p:spPr bwMode="auto">
          <a:xfrm>
            <a:off x="5615940" y="3506470"/>
            <a:ext cx="2079625" cy="635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7187" tIns="38594" rIns="77187" bIns="38594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调用animation实现下拉图片放大的动画效果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5900" y="2045970"/>
            <a:ext cx="582930" cy="18840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技术实现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3401" y="281289"/>
            <a:ext cx="120396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p>
            <a:pPr lvl="0"/>
            <a:r>
              <a:rPr lang="zh-CN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产品内容策划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7069"/>
            <a:ext cx="9147412" cy="5150569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482070" y="1254426"/>
            <a:ext cx="5563702" cy="2613468"/>
          </a:xfrm>
          <a:prstGeom prst="roundRect">
            <a:avLst>
              <a:gd name="adj" fmla="val 46101"/>
            </a:avLst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7710" y="2254885"/>
            <a:ext cx="387032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rPr>
              <a:t>应用测试反馈</a:t>
            </a:r>
            <a:endParaRPr lang="zh-CN" altLang="en-US" sz="3600" b="1" dirty="0">
              <a:solidFill>
                <a:schemeClr val="bg1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868144" y="1347614"/>
            <a:ext cx="2376264" cy="237626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38432" y="1765594"/>
            <a:ext cx="1918970" cy="154559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9600" dirty="0" smtClean="0">
                <a:solidFill>
                  <a:srgbClr val="00B050"/>
                </a:solidFill>
                <a:latin typeface="AvantGarde Md BT" pitchFamily="34" charset="0"/>
                <a:ea typeface="微软雅黑" panose="020B0503020204020204" pitchFamily="34" charset="-122"/>
              </a:rPr>
              <a:t>04</a:t>
            </a:r>
            <a:endParaRPr lang="en-US" altLang="zh-CN" sz="9600" dirty="0">
              <a:solidFill>
                <a:srgbClr val="00B050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-340239" y="5182040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13401" y="281289"/>
            <a:ext cx="848360" cy="28384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lvl="0" algn="l"/>
            <a:r>
              <a:rPr 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运营规划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33918" y="1456727"/>
            <a:ext cx="1884497" cy="1884497"/>
          </a:xfrm>
          <a:prstGeom prst="ellipse">
            <a:avLst/>
          </a:prstGeom>
          <a:solidFill>
            <a:srgbClr val="59687F"/>
          </a:solidFill>
          <a:ln w="76200" cmpd="sng">
            <a:solidFill>
              <a:srgbClr val="59687F">
                <a:lumMod val="60000"/>
                <a:lumOff val="40000"/>
              </a:srgbClr>
            </a:solidFill>
            <a:round/>
          </a:ln>
        </p:spPr>
        <p:txBody>
          <a:bodyPr anchor="ctr">
            <a:norm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solidFill>
                  <a:sysClr val="window" lastClr="FFFFFF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rPr>
              <a:t>用户反馈</a:t>
            </a:r>
            <a:endParaRPr lang="zh-CN" altLang="en-US" sz="3600" dirty="0">
              <a:solidFill>
                <a:sysClr val="window" lastClr="FFFFFF"/>
              </a:solidFill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9" name="矩形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04890" y="1456690"/>
            <a:ext cx="2742565" cy="277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整个软件看起来风格颜色和谐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很实用，贴近生活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界面简洁清新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操作简单容易上手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很有特色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cxnSp>
        <p:nvCxnSpPr>
          <p:cNvPr id="2" name="肘形连接符 17"/>
          <p:cNvCxnSpPr>
            <a:cxnSpLocks noChangeShapeType="1"/>
            <a:stCxn id="4" idx="6"/>
            <a:endCxn id="3" idx="2"/>
          </p:cNvCxnSpPr>
          <p:nvPr>
            <p:custDataLst>
              <p:tags r:id="rId3"/>
            </p:custDataLst>
          </p:nvPr>
        </p:nvCxnSpPr>
        <p:spPr bwMode="auto">
          <a:xfrm flipV="1">
            <a:off x="5518414" y="1345106"/>
            <a:ext cx="491608" cy="1054463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肘形连接符 18"/>
          <p:cNvCxnSpPr>
            <a:cxnSpLocks noChangeShapeType="1"/>
            <a:stCxn id="4" idx="6"/>
            <a:endCxn id="5" idx="2"/>
          </p:cNvCxnSpPr>
          <p:nvPr>
            <p:custDataLst>
              <p:tags r:id="rId4"/>
            </p:custDataLst>
          </p:nvPr>
        </p:nvCxnSpPr>
        <p:spPr bwMode="auto">
          <a:xfrm>
            <a:off x="5518785" y="2399030"/>
            <a:ext cx="491490" cy="960755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肘形连接符 24"/>
          <p:cNvCxnSpPr>
            <a:cxnSpLocks noChangeShapeType="1"/>
            <a:stCxn id="4" idx="2"/>
            <a:endCxn id="15" idx="6"/>
          </p:cNvCxnSpPr>
          <p:nvPr>
            <p:custDataLst>
              <p:tags r:id="rId5"/>
            </p:custDataLst>
          </p:nvPr>
        </p:nvCxnSpPr>
        <p:spPr bwMode="auto">
          <a:xfrm rot="10800000">
            <a:off x="3142311" y="1345106"/>
            <a:ext cx="491608" cy="1054463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肘形连接符 35"/>
          <p:cNvCxnSpPr>
            <a:cxnSpLocks noChangeShapeType="1"/>
            <a:stCxn id="4" idx="2"/>
            <a:endCxn id="19" idx="6"/>
          </p:cNvCxnSpPr>
          <p:nvPr>
            <p:custDataLst>
              <p:tags r:id="rId6"/>
            </p:custDataLst>
          </p:nvPr>
        </p:nvCxnSpPr>
        <p:spPr bwMode="auto">
          <a:xfrm rot="10800000" flipV="1">
            <a:off x="3138747" y="2399569"/>
            <a:ext cx="495171" cy="1048526"/>
          </a:xfrm>
          <a:prstGeom prst="bentConnector3">
            <a:avLst>
              <a:gd name="adj1" fmla="val 50000"/>
            </a:avLst>
          </a:prstGeom>
          <a:noFill/>
          <a:ln w="28575" cmpd="sng">
            <a:solidFill>
              <a:sysClr val="window" lastClr="FFFFFF">
                <a:lumMod val="65000"/>
              </a:sysClr>
            </a:solidFill>
            <a:prstDash val="sysDot"/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4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56540" y="756285"/>
            <a:ext cx="2651760" cy="187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营养百科里面的内容有点少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列表布局看起来不够舒服，感觉不够轻便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2" name="矩形 40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56540" y="2313940"/>
            <a:ext cx="2651760" cy="187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 anchorCtr="0"/>
          <a:lstStyle>
            <a:lvl1pPr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ysClr val="windowText" lastClr="000000"/>
                </a:solidFill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营养百科里面的内容有点少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列表布局看起来不够舒服，感觉不够轻便</a:t>
            </a:r>
            <a:endParaRPr lang="zh-CN" altLang="en-US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935990"/>
            <a:ext cx="8355330" cy="389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1274445"/>
            <a:ext cx="8636000" cy="3064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" y="743585"/>
            <a:ext cx="8315325" cy="3656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1056640"/>
            <a:ext cx="8475980" cy="3295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6930" y="830580"/>
            <a:ext cx="4930140" cy="348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7069"/>
            <a:ext cx="9147412" cy="5150569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482070" y="1254426"/>
            <a:ext cx="5563702" cy="2613468"/>
          </a:xfrm>
          <a:prstGeom prst="roundRect">
            <a:avLst>
              <a:gd name="adj" fmla="val 46101"/>
            </a:avLst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7710" y="2254885"/>
            <a:ext cx="387032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rPr>
              <a:t>应用功能展示</a:t>
            </a:r>
            <a:endParaRPr lang="zh-CN" altLang="en-US" sz="3600" b="1" dirty="0">
              <a:solidFill>
                <a:schemeClr val="bg1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868144" y="1347614"/>
            <a:ext cx="2376264" cy="237626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38432" y="1765594"/>
            <a:ext cx="1545936" cy="154657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9600" dirty="0" smtClean="0">
                <a:solidFill>
                  <a:srgbClr val="00B050"/>
                </a:solidFill>
                <a:latin typeface="AvantGarde Md BT" pitchFamily="34" charset="0"/>
                <a:ea typeface="微软雅黑" panose="020B0503020204020204" pitchFamily="34" charset="-122"/>
              </a:rPr>
              <a:t>01</a:t>
            </a:r>
            <a:endParaRPr lang="en-US" altLang="zh-CN" sz="9600" dirty="0">
              <a:solidFill>
                <a:srgbClr val="00B050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-340239" y="5182040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7069"/>
            <a:ext cx="9147412" cy="5150569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482070" y="1254426"/>
            <a:ext cx="5563702" cy="2613468"/>
          </a:xfrm>
          <a:prstGeom prst="roundRect">
            <a:avLst>
              <a:gd name="adj" fmla="val 46101"/>
            </a:avLst>
          </a:prstGeom>
          <a:solidFill>
            <a:srgbClr val="6FC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97710" y="2254885"/>
            <a:ext cx="387032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AvantGarde Md BT" pitchFamily="34" charset="0"/>
                <a:ea typeface="微软雅黑" panose="020B0503020204020204" pitchFamily="34" charset="-122"/>
              </a:rPr>
              <a:t>小组分工</a:t>
            </a:r>
            <a:endParaRPr lang="zh-CN" altLang="en-US" sz="3600" b="1" dirty="0">
              <a:solidFill>
                <a:schemeClr val="bg1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868144" y="1347614"/>
            <a:ext cx="2376264" cy="2376264"/>
          </a:xfrm>
          <a:prstGeom prst="ellipse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38432" y="1765594"/>
            <a:ext cx="1918970" cy="154559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9600" dirty="0" smtClean="0">
                <a:solidFill>
                  <a:srgbClr val="00B050"/>
                </a:solidFill>
                <a:latin typeface="AvantGarde Md BT" pitchFamily="34" charset="0"/>
                <a:ea typeface="微软雅黑" panose="020B0503020204020204" pitchFamily="34" charset="-122"/>
              </a:rPr>
              <a:t>05</a:t>
            </a:r>
            <a:endParaRPr lang="en-US" altLang="zh-CN" sz="9600" dirty="0">
              <a:solidFill>
                <a:srgbClr val="00B050"/>
              </a:solidFill>
              <a:latin typeface="AvantGarde Md BT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-340239" y="5182040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-5699" y="53260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71316" y="923846"/>
            <a:ext cx="399639" cy="284915"/>
          </a:xfrm>
          <a:prstGeom prst="flowChartMerge">
            <a:avLst/>
          </a:prstGeom>
          <a:solidFill>
            <a:srgbClr val="1CADE4"/>
          </a:solidFill>
          <a:ln>
            <a:noFill/>
          </a:ln>
          <a:effectLst/>
        </p:spPr>
        <p:txBody>
          <a:bodyPr lIns="67500" tIns="35100" rIns="67500" bIns="35100" anchor="ctr" anchorCtr="0">
            <a:normAutofit fontScale="40000" lnSpcReduction="20000"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5pPr>
            <a:lvl6pPr marL="2286000" algn="l" defTabSz="914400" rtl="0" eaLnBrk="1" latinLnBrk="0" hangingPunct="1">
              <a:defRPr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6pPr>
            <a:lvl7pPr marL="2743200" algn="l" defTabSz="914400" rtl="0" eaLnBrk="1" latinLnBrk="0" hangingPunct="1">
              <a:defRPr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7pPr>
            <a:lvl8pPr marL="3200400" algn="l" defTabSz="914400" rtl="0" eaLnBrk="1" latinLnBrk="0" hangingPunct="1">
              <a:defRPr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8pPr>
            <a:lvl9pPr marL="3657600" algn="l" defTabSz="914400" rtl="0" eaLnBrk="1" latinLnBrk="0" hangingPunct="1">
              <a:defRPr kern="1200">
                <a:solidFill>
                  <a:sysClr val="windowText" lastClr="000000"/>
                </a:solidFill>
                <a:latin typeface="Arial" panose="020B0604020202020204" pitchFamily="34" charset="0"/>
                <a:ea typeface="黑体" panose="02010609060101010101" charset="-122"/>
                <a:cs typeface="+mn-ea"/>
              </a:defRPr>
            </a:lvl9pPr>
          </a:lstStyle>
          <a:p>
            <a:pPr algn="ctr" fontAlgn="base"/>
            <a:endParaRPr lang="zh-CN" altLang="en-US" sz="1350" strike="noStrike" noProof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667528" y="1600139"/>
            <a:ext cx="7809547" cy="2374583"/>
            <a:chOff x="942466" y="2123880"/>
            <a:chExt cx="9834035" cy="2990152"/>
          </a:xfrm>
        </p:grpSpPr>
        <p:sp>
          <p:nvSpPr>
            <p:cNvPr id="2" name="任意多边形: 形状 14"/>
            <p:cNvSpPr/>
            <p:nvPr>
              <p:custDataLst>
                <p:tags r:id="rId3"/>
              </p:custDataLst>
            </p:nvPr>
          </p:nvSpPr>
          <p:spPr>
            <a:xfrm rot="16200000" flipH="1">
              <a:off x="7751167" y="2037122"/>
              <a:ext cx="2938576" cy="3112092"/>
            </a:xfrm>
            <a:custGeom>
              <a:avLst/>
              <a:gdLst>
                <a:gd name="connsiteX0" fmla="*/ 0 w 4056729"/>
                <a:gd name="connsiteY0" fmla="*/ 3035688 h 3112619"/>
                <a:gd name="connsiteX1" fmla="*/ 0 w 4056729"/>
                <a:gd name="connsiteY1" fmla="*/ 272178 h 3112619"/>
                <a:gd name="connsiteX2" fmla="*/ 76931 w 4056729"/>
                <a:gd name="connsiteY2" fmla="*/ 195247 h 3112619"/>
                <a:gd name="connsiteX3" fmla="*/ 1915121 w 4056729"/>
                <a:gd name="connsiteY3" fmla="*/ 195247 h 3112619"/>
                <a:gd name="connsiteX4" fmla="*/ 2028365 w 4056729"/>
                <a:gd name="connsiteY4" fmla="*/ 0 h 3112619"/>
                <a:gd name="connsiteX5" fmla="*/ 2141608 w 4056729"/>
                <a:gd name="connsiteY5" fmla="*/ 195247 h 3112619"/>
                <a:gd name="connsiteX6" fmla="*/ 3979798 w 4056729"/>
                <a:gd name="connsiteY6" fmla="*/ 195247 h 3112619"/>
                <a:gd name="connsiteX7" fmla="*/ 4056729 w 4056729"/>
                <a:gd name="connsiteY7" fmla="*/ 272178 h 3112619"/>
                <a:gd name="connsiteX8" fmla="*/ 4056729 w 4056729"/>
                <a:gd name="connsiteY8" fmla="*/ 3035688 h 3112619"/>
                <a:gd name="connsiteX9" fmla="*/ 3979798 w 4056729"/>
                <a:gd name="connsiteY9" fmla="*/ 3112619 h 3112619"/>
                <a:gd name="connsiteX10" fmla="*/ 76931 w 4056729"/>
                <a:gd name="connsiteY10" fmla="*/ 3112619 h 3112619"/>
                <a:gd name="connsiteX11" fmla="*/ 0 w 4056729"/>
                <a:gd name="connsiteY11" fmla="*/ 3035688 h 311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6729" h="3112619">
                  <a:moveTo>
                    <a:pt x="0" y="3035688"/>
                  </a:moveTo>
                  <a:lnTo>
                    <a:pt x="0" y="272178"/>
                  </a:lnTo>
                  <a:cubicBezTo>
                    <a:pt x="0" y="229690"/>
                    <a:pt x="34443" y="195247"/>
                    <a:pt x="76931" y="195247"/>
                  </a:cubicBezTo>
                  <a:lnTo>
                    <a:pt x="1915121" y="195247"/>
                  </a:lnTo>
                  <a:lnTo>
                    <a:pt x="2028365" y="0"/>
                  </a:lnTo>
                  <a:lnTo>
                    <a:pt x="2141608" y="195247"/>
                  </a:lnTo>
                  <a:lnTo>
                    <a:pt x="3979798" y="195247"/>
                  </a:lnTo>
                  <a:cubicBezTo>
                    <a:pt x="4022286" y="195247"/>
                    <a:pt x="4056729" y="229690"/>
                    <a:pt x="4056729" y="272178"/>
                  </a:cubicBezTo>
                  <a:lnTo>
                    <a:pt x="4056729" y="3035688"/>
                  </a:lnTo>
                  <a:cubicBezTo>
                    <a:pt x="4056729" y="3078176"/>
                    <a:pt x="4022286" y="3112619"/>
                    <a:pt x="3979798" y="3112619"/>
                  </a:cubicBezTo>
                  <a:lnTo>
                    <a:pt x="76931" y="3112619"/>
                  </a:lnTo>
                  <a:cubicBezTo>
                    <a:pt x="34443" y="3112619"/>
                    <a:pt x="0" y="3078176"/>
                    <a:pt x="0" y="3035688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5" name="任意多边形: 形状 24"/>
            <p:cNvSpPr/>
            <p:nvPr>
              <p:custDataLst>
                <p:tags r:id="rId4"/>
              </p:custDataLst>
            </p:nvPr>
          </p:nvSpPr>
          <p:spPr>
            <a:xfrm rot="5400000">
              <a:off x="1004036" y="2063510"/>
              <a:ext cx="2988952" cy="3112092"/>
            </a:xfrm>
            <a:custGeom>
              <a:avLst/>
              <a:gdLst>
                <a:gd name="connsiteX0" fmla="*/ 0 w 4056729"/>
                <a:gd name="connsiteY0" fmla="*/ 3035688 h 3112619"/>
                <a:gd name="connsiteX1" fmla="*/ 0 w 4056729"/>
                <a:gd name="connsiteY1" fmla="*/ 272178 h 3112619"/>
                <a:gd name="connsiteX2" fmla="*/ 76931 w 4056729"/>
                <a:gd name="connsiteY2" fmla="*/ 195247 h 3112619"/>
                <a:gd name="connsiteX3" fmla="*/ 1915121 w 4056729"/>
                <a:gd name="connsiteY3" fmla="*/ 195247 h 3112619"/>
                <a:gd name="connsiteX4" fmla="*/ 2028365 w 4056729"/>
                <a:gd name="connsiteY4" fmla="*/ 0 h 3112619"/>
                <a:gd name="connsiteX5" fmla="*/ 2141608 w 4056729"/>
                <a:gd name="connsiteY5" fmla="*/ 195247 h 3112619"/>
                <a:gd name="connsiteX6" fmla="*/ 3979798 w 4056729"/>
                <a:gd name="connsiteY6" fmla="*/ 195247 h 3112619"/>
                <a:gd name="connsiteX7" fmla="*/ 4056729 w 4056729"/>
                <a:gd name="connsiteY7" fmla="*/ 272178 h 3112619"/>
                <a:gd name="connsiteX8" fmla="*/ 4056729 w 4056729"/>
                <a:gd name="connsiteY8" fmla="*/ 3035688 h 3112619"/>
                <a:gd name="connsiteX9" fmla="*/ 3979798 w 4056729"/>
                <a:gd name="connsiteY9" fmla="*/ 3112619 h 3112619"/>
                <a:gd name="connsiteX10" fmla="*/ 76931 w 4056729"/>
                <a:gd name="connsiteY10" fmla="*/ 3112619 h 3112619"/>
                <a:gd name="connsiteX11" fmla="*/ 0 w 4056729"/>
                <a:gd name="connsiteY11" fmla="*/ 3035688 h 311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6729" h="3112619">
                  <a:moveTo>
                    <a:pt x="0" y="3035688"/>
                  </a:moveTo>
                  <a:lnTo>
                    <a:pt x="0" y="272178"/>
                  </a:lnTo>
                  <a:cubicBezTo>
                    <a:pt x="0" y="229690"/>
                    <a:pt x="34443" y="195247"/>
                    <a:pt x="76931" y="195247"/>
                  </a:cubicBezTo>
                  <a:lnTo>
                    <a:pt x="1915121" y="195247"/>
                  </a:lnTo>
                  <a:lnTo>
                    <a:pt x="2028365" y="0"/>
                  </a:lnTo>
                  <a:lnTo>
                    <a:pt x="2141608" y="195247"/>
                  </a:lnTo>
                  <a:lnTo>
                    <a:pt x="3979798" y="195247"/>
                  </a:lnTo>
                  <a:cubicBezTo>
                    <a:pt x="4022286" y="195247"/>
                    <a:pt x="4056729" y="229690"/>
                    <a:pt x="4056729" y="272178"/>
                  </a:cubicBezTo>
                  <a:lnTo>
                    <a:pt x="4056729" y="3035688"/>
                  </a:lnTo>
                  <a:cubicBezTo>
                    <a:pt x="4056729" y="3078176"/>
                    <a:pt x="4022286" y="3112619"/>
                    <a:pt x="3979798" y="3112619"/>
                  </a:cubicBezTo>
                  <a:lnTo>
                    <a:pt x="76931" y="3112619"/>
                  </a:lnTo>
                  <a:cubicBezTo>
                    <a:pt x="34443" y="3112619"/>
                    <a:pt x="0" y="3078176"/>
                    <a:pt x="0" y="3035688"/>
                  </a:cubicBez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" name="Oval 3"/>
            <p:cNvSpPr/>
            <p:nvPr>
              <p:custDataLst>
                <p:tags r:id="rId5"/>
              </p:custDataLst>
            </p:nvPr>
          </p:nvSpPr>
          <p:spPr>
            <a:xfrm>
              <a:off x="4321489" y="2844800"/>
              <a:ext cx="1798637" cy="1800225"/>
            </a:xfrm>
            <a:prstGeom prst="ellipse">
              <a:avLst/>
            </a:prstGeom>
            <a:solidFill>
              <a:srgbClr val="2683C6"/>
            </a:solidFill>
            <a:ln w="9525">
              <a:noFill/>
            </a:ln>
          </p:spPr>
          <p:txBody>
            <a:bodyPr lIns="67500" tIns="35100" rIns="67500" bIns="35100" anchor="ctr" anchorCtr="0">
              <a:normAutofit/>
            </a:bodyPr>
            <a:lstStyle/>
            <a:p>
              <a:pPr lvl="0" algn="ctr" eaLnBrk="0" hangingPunct="0">
                <a:buFont typeface="Arial" panose="020B0604020202020204" pitchFamily="34" charset="0"/>
                <a:buNone/>
              </a:pPr>
              <a:r>
                <a:rPr lang="zh-CN" altLang="en-US" sz="2400">
                  <a:solidFill>
                    <a:sysClr val="window" lastClr="FFFFFF"/>
                  </a:solidFill>
                </a:rPr>
                <a:t>黎</a:t>
              </a:r>
              <a:r>
                <a:rPr lang="zh-CN" altLang="en-US" sz="2000">
                  <a:solidFill>
                    <a:sysClr val="window" lastClr="FFFFFF"/>
                  </a:solidFill>
                </a:rPr>
                <a:t>活宝</a:t>
              </a:r>
              <a:endParaRPr lang="zh-CN" altLang="en-US" sz="2400">
                <a:solidFill>
                  <a:sysClr val="window" lastClr="FFFFFF"/>
                </a:solidFill>
              </a:endParaRPr>
            </a:p>
          </p:txBody>
        </p:sp>
        <p:sp>
          <p:nvSpPr>
            <p:cNvPr id="4" name="Oval 4"/>
            <p:cNvSpPr/>
            <p:nvPr>
              <p:custDataLst>
                <p:tags r:id="rId6"/>
              </p:custDataLst>
            </p:nvPr>
          </p:nvSpPr>
          <p:spPr>
            <a:xfrm>
              <a:off x="5832789" y="2852738"/>
              <a:ext cx="1800225" cy="1800225"/>
            </a:xfrm>
            <a:prstGeom prst="ellipse">
              <a:avLst/>
            </a:prstGeom>
            <a:solidFill>
              <a:srgbClr val="42BA97">
                <a:alpha val="70000"/>
              </a:srgbClr>
            </a:solidFill>
            <a:ln w="9525">
              <a:noFill/>
            </a:ln>
          </p:spPr>
          <p:txBody>
            <a:bodyPr lIns="67500" tIns="35100" rIns="67500" bIns="35100" anchor="ctr" anchorCtr="0">
              <a:normAutofit/>
            </a:bodyPr>
            <a:lstStyle/>
            <a:p>
              <a:pPr lvl="0" algn="ctr" eaLnBrk="0" hangingPunct="0">
                <a:buFont typeface="Arial" panose="020B0604020202020204" pitchFamily="34" charset="0"/>
                <a:buNone/>
              </a:pPr>
              <a:r>
                <a:rPr lang="zh-CN" altLang="en-US" sz="2000">
                  <a:solidFill>
                    <a:sysClr val="window" lastClr="FFFFFF"/>
                  </a:solidFill>
                </a:rPr>
                <a:t>吴婉清</a:t>
              </a:r>
              <a:endParaRPr lang="zh-CN" altLang="en-US" sz="2000">
                <a:solidFill>
                  <a:sysClr val="window" lastClr="FFFFFF"/>
                </a:solidFill>
              </a:endParaRPr>
            </a:p>
          </p:txBody>
        </p:sp>
        <p:sp>
          <p:nvSpPr>
            <p:cNvPr id="6" name="文本框 1"/>
            <p:cNvSpPr txBox="1"/>
            <p:nvPr>
              <p:custDataLst>
                <p:tags r:id="rId7"/>
              </p:custDataLst>
            </p:nvPr>
          </p:nvSpPr>
          <p:spPr>
            <a:xfrm>
              <a:off x="1078400" y="2356169"/>
              <a:ext cx="2645118" cy="270668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 anchor="ctr" anchorCtr="0">
              <a:normAutofit/>
            </a:bodyPr>
            <a:lstStyle/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sym typeface="微软雅黑" panose="020B0503020204020204" pitchFamily="34" charset="-122"/>
                </a:rPr>
                <a:t>数据库信息搜集汇总，数据库设计</a:t>
              </a:r>
              <a:endParaRPr lang="zh-CN" altLang="en-US" sz="1600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charset="0"/>
                <a:buChar char="ü"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sym typeface="微软雅黑" panose="020B0503020204020204" pitchFamily="34" charset="-122"/>
                </a:rPr>
                <a:t>搜集汇总用户体验</a:t>
              </a:r>
              <a:endParaRPr lang="zh-CN" altLang="en-US" sz="1600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charset="0"/>
                <a:buChar char="ü"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微软雅黑" panose="020B0503020204020204" pitchFamily="34" charset="-122"/>
                </a:rPr>
                <a:t>首页与探索页面及其相关页面的</a:t>
              </a:r>
              <a:r>
                <a:rPr lang="en-US" altLang="zh-CN" sz="16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微软雅黑" panose="020B0503020204020204" pitchFamily="34" charset="-122"/>
                </a:rPr>
                <a:t>UI</a:t>
              </a: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微软雅黑" panose="020B0503020204020204" pitchFamily="34" charset="-122"/>
                </a:rPr>
                <a:t>设计及功能实现</a:t>
              </a: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微软雅黑" panose="020B0503020204020204" pitchFamily="34" charset="-122"/>
              </a:endParaRPr>
            </a:p>
            <a:p>
              <a:pPr marL="285750" indent="-285750"/>
              <a:endParaRPr lang="zh-CN" altLang="en-US" sz="1600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文本框 1"/>
            <p:cNvSpPr txBox="1"/>
            <p:nvPr>
              <p:custDataLst>
                <p:tags r:id="rId8"/>
              </p:custDataLst>
            </p:nvPr>
          </p:nvSpPr>
          <p:spPr>
            <a:xfrm>
              <a:off x="7943874" y="2516091"/>
              <a:ext cx="2554762" cy="229648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 anchor="ctr" anchorCtr="0">
              <a:normAutofit lnSpcReduction="10000"/>
            </a:bodyPr>
            <a:lstStyle/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sym typeface="微软雅黑" panose="020B0503020204020204" pitchFamily="34" charset="-122"/>
                </a:rPr>
                <a:t>统筹规划</a:t>
              </a: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sym typeface="微软雅黑" panose="020B0503020204020204" pitchFamily="34" charset="-122"/>
                </a:rPr>
                <a:t>，技术总结</a:t>
              </a: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sym typeface="微软雅黑" panose="020B0503020204020204" pitchFamily="34" charset="-122"/>
                </a:rPr>
                <a:t>应用功能汇总</a:t>
              </a:r>
              <a:endParaRPr lang="zh-CN" altLang="en-US" sz="1600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charset="0"/>
                <a:buChar char="ü"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sym typeface="微软雅黑" panose="020B0503020204020204" pitchFamily="34" charset="-122"/>
                </a:rPr>
                <a:t>兼容性测试</a:t>
              </a:r>
              <a:endParaRPr lang="zh-CN" altLang="en-US" sz="1600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charset="0"/>
                <a:buChar char="ü"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charset="0"/>
                <a:buChar char="ü"/>
              </a:pP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微软雅黑" panose="020B0503020204020204" pitchFamily="34" charset="-122"/>
                </a:rPr>
                <a:t>社区页面与个人页面及其相关页面的</a:t>
              </a:r>
              <a:r>
                <a:rPr lang="en-US" altLang="zh-CN" sz="16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微软雅黑" panose="020B0503020204020204" pitchFamily="34" charset="-122"/>
                </a:rPr>
                <a:t>UI</a:t>
              </a:r>
              <a:r>
                <a:rPr lang="zh-CN" altLang="en-US" sz="1600"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微软雅黑" panose="020B0503020204020204" pitchFamily="34" charset="-122"/>
                </a:rPr>
                <a:t>设计及功能实现</a:t>
              </a: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微软雅黑" panose="020B0503020204020204" pitchFamily="34" charset="-122"/>
              </a:endParaRPr>
            </a:p>
            <a:p>
              <a:pPr marL="171450" indent="-171450"/>
              <a:endParaRPr lang="zh-CN" altLang="en-US" sz="1200">
                <a:sym typeface="微软雅黑" panose="020B0503020204020204" pitchFamily="34" charset="-122"/>
              </a:endParaRPr>
            </a:p>
            <a:p>
              <a:endParaRPr lang="zh-CN" altLang="en-US" sz="1200"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11" y="-7069"/>
            <a:ext cx="9147412" cy="515056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3411" y="0"/>
            <a:ext cx="9147411" cy="5143500"/>
          </a:xfrm>
          <a:prstGeom prst="rect">
            <a:avLst/>
          </a:prstGeom>
          <a:solidFill>
            <a:srgbClr val="68A672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23728" y="1638726"/>
            <a:ext cx="4824536" cy="2085152"/>
          </a:xfrm>
          <a:prstGeom prst="rect">
            <a:avLst/>
          </a:prstGeom>
          <a:solidFill>
            <a:srgbClr val="3E5F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 bwMode="auto">
          <a:xfrm>
            <a:off x="0" y="5236046"/>
            <a:ext cx="9144000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dist"/>
            <a:endParaRPr lang="zh-CN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11560" y="1983206"/>
            <a:ext cx="7848872" cy="1177245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16610" y="1398442"/>
            <a:ext cx="5419685" cy="26134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椭圆 27"/>
          <p:cNvSpPr/>
          <p:nvPr/>
        </p:nvSpPr>
        <p:spPr>
          <a:xfrm>
            <a:off x="380557" y="921385"/>
            <a:ext cx="534177" cy="534107"/>
          </a:xfrm>
          <a:prstGeom prst="ellipse">
            <a:avLst/>
          </a:prstGeom>
          <a:solidFill>
            <a:srgbClr val="F4B248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13" name="Freeform 17"/>
          <p:cNvSpPr>
            <a:spLocks noEditPoints="1"/>
          </p:cNvSpPr>
          <p:nvPr/>
        </p:nvSpPr>
        <p:spPr bwMode="auto">
          <a:xfrm>
            <a:off x="487481" y="1002710"/>
            <a:ext cx="320328" cy="371456"/>
          </a:xfrm>
          <a:custGeom>
            <a:avLst/>
            <a:gdLst>
              <a:gd name="T0" fmla="*/ 72 w 143"/>
              <a:gd name="T1" fmla="*/ 24 h 166"/>
              <a:gd name="T2" fmla="*/ 10 w 143"/>
              <a:gd name="T3" fmla="*/ 85 h 166"/>
              <a:gd name="T4" fmla="*/ 75 w 143"/>
              <a:gd name="T5" fmla="*/ 150 h 166"/>
              <a:gd name="T6" fmla="*/ 131 w 143"/>
              <a:gd name="T7" fmla="*/ 87 h 166"/>
              <a:gd name="T8" fmla="*/ 72 w 143"/>
              <a:gd name="T9" fmla="*/ 24 h 166"/>
              <a:gd name="T10" fmla="*/ 74 w 143"/>
              <a:gd name="T11" fmla="*/ 143 h 166"/>
              <a:gd name="T12" fmla="*/ 67 w 143"/>
              <a:gd name="T13" fmla="*/ 141 h 166"/>
              <a:gd name="T14" fmla="*/ 62 w 143"/>
              <a:gd name="T15" fmla="*/ 137 h 166"/>
              <a:gd name="T16" fmla="*/ 74 w 143"/>
              <a:gd name="T17" fmla="*/ 139 h 166"/>
              <a:gd name="T18" fmla="*/ 86 w 143"/>
              <a:gd name="T19" fmla="*/ 137 h 166"/>
              <a:gd name="T20" fmla="*/ 74 w 143"/>
              <a:gd name="T21" fmla="*/ 143 h 166"/>
              <a:gd name="T22" fmla="*/ 52 w 143"/>
              <a:gd name="T23" fmla="*/ 7 h 166"/>
              <a:gd name="T24" fmla="*/ 70 w 143"/>
              <a:gd name="T25" fmla="*/ 15 h 166"/>
              <a:gd name="T26" fmla="*/ 70 w 143"/>
              <a:gd name="T27" fmla="*/ 0 h 166"/>
              <a:gd name="T28" fmla="*/ 74 w 143"/>
              <a:gd name="T29" fmla="*/ 0 h 166"/>
              <a:gd name="T30" fmla="*/ 74 w 143"/>
              <a:gd name="T31" fmla="*/ 14 h 166"/>
              <a:gd name="T32" fmla="*/ 80 w 143"/>
              <a:gd name="T33" fmla="*/ 8 h 166"/>
              <a:gd name="T34" fmla="*/ 80 w 143"/>
              <a:gd name="T35" fmla="*/ 13 h 166"/>
              <a:gd name="T36" fmla="*/ 90 w 143"/>
              <a:gd name="T37" fmla="*/ 11 h 166"/>
              <a:gd name="T38" fmla="*/ 75 w 143"/>
              <a:gd name="T39" fmla="*/ 21 h 166"/>
              <a:gd name="T40" fmla="*/ 65 w 143"/>
              <a:gd name="T41" fmla="*/ 20 h 166"/>
              <a:gd name="T42" fmla="*/ 52 w 143"/>
              <a:gd name="T43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" h="166">
                <a:moveTo>
                  <a:pt x="72" y="24"/>
                </a:moveTo>
                <a:cubicBezTo>
                  <a:pt x="1" y="3"/>
                  <a:pt x="0" y="40"/>
                  <a:pt x="10" y="85"/>
                </a:cubicBezTo>
                <a:cubicBezTo>
                  <a:pt x="18" y="113"/>
                  <a:pt x="35" y="166"/>
                  <a:pt x="75" y="150"/>
                </a:cubicBezTo>
                <a:cubicBezTo>
                  <a:pt x="115" y="160"/>
                  <a:pt x="125" y="124"/>
                  <a:pt x="131" y="87"/>
                </a:cubicBezTo>
                <a:cubicBezTo>
                  <a:pt x="138" y="55"/>
                  <a:pt x="143" y="1"/>
                  <a:pt x="72" y="24"/>
                </a:cubicBezTo>
                <a:close/>
                <a:moveTo>
                  <a:pt x="74" y="143"/>
                </a:moveTo>
                <a:cubicBezTo>
                  <a:pt x="72" y="143"/>
                  <a:pt x="69" y="143"/>
                  <a:pt x="67" y="141"/>
                </a:cubicBezTo>
                <a:cubicBezTo>
                  <a:pt x="65" y="140"/>
                  <a:pt x="63" y="139"/>
                  <a:pt x="62" y="137"/>
                </a:cubicBezTo>
                <a:cubicBezTo>
                  <a:pt x="66" y="138"/>
                  <a:pt x="70" y="139"/>
                  <a:pt x="74" y="139"/>
                </a:cubicBezTo>
                <a:cubicBezTo>
                  <a:pt x="78" y="139"/>
                  <a:pt x="81" y="138"/>
                  <a:pt x="86" y="137"/>
                </a:cubicBezTo>
                <a:cubicBezTo>
                  <a:pt x="83" y="141"/>
                  <a:pt x="79" y="143"/>
                  <a:pt x="74" y="143"/>
                </a:cubicBezTo>
                <a:close/>
                <a:moveTo>
                  <a:pt x="52" y="7"/>
                </a:moveTo>
                <a:cubicBezTo>
                  <a:pt x="52" y="7"/>
                  <a:pt x="70" y="21"/>
                  <a:pt x="70" y="15"/>
                </a:cubicBezTo>
                <a:cubicBezTo>
                  <a:pt x="70" y="8"/>
                  <a:pt x="70" y="0"/>
                  <a:pt x="70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13"/>
                  <a:pt x="80" y="13"/>
                  <a:pt x="80" y="1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79" y="21"/>
                  <a:pt x="75" y="21"/>
                </a:cubicBezTo>
                <a:cubicBezTo>
                  <a:pt x="75" y="21"/>
                  <a:pt x="73" y="23"/>
                  <a:pt x="65" y="20"/>
                </a:cubicBezTo>
                <a:cubicBezTo>
                  <a:pt x="57" y="17"/>
                  <a:pt x="52" y="7"/>
                  <a:pt x="5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" name="TextBox 28"/>
          <p:cNvSpPr txBox="1"/>
          <p:nvPr/>
        </p:nvSpPr>
        <p:spPr>
          <a:xfrm>
            <a:off x="988093" y="95354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807720" y="226758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查看当日摄入营养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8"/>
          <p:cNvSpPr txBox="1"/>
          <p:nvPr/>
        </p:nvSpPr>
        <p:spPr>
          <a:xfrm>
            <a:off x="807720" y="2997835"/>
            <a:ext cx="3552825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设置当日饮食情况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59afc1e71f1bc2bca0ca77aacccc6a7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01285" y="133350"/>
            <a:ext cx="280416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2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3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 bldLvl="0" animBg="1"/>
      <p:bldP spid="28" grpId="0" bldLvl="0" animBg="1"/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C:\homework\安卓\微信图片_20191218164625.png微信图片_201912181646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56835" y="137160"/>
            <a:ext cx="2481580" cy="4869180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380557" y="921385"/>
            <a:ext cx="534177" cy="534107"/>
          </a:xfrm>
          <a:prstGeom prst="ellipse">
            <a:avLst/>
          </a:prstGeom>
          <a:solidFill>
            <a:srgbClr val="F4B248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13" name="Freeform 17"/>
          <p:cNvSpPr>
            <a:spLocks noEditPoints="1"/>
          </p:cNvSpPr>
          <p:nvPr/>
        </p:nvSpPr>
        <p:spPr bwMode="auto">
          <a:xfrm>
            <a:off x="487481" y="1002710"/>
            <a:ext cx="320328" cy="371456"/>
          </a:xfrm>
          <a:custGeom>
            <a:avLst/>
            <a:gdLst>
              <a:gd name="T0" fmla="*/ 72 w 143"/>
              <a:gd name="T1" fmla="*/ 24 h 166"/>
              <a:gd name="T2" fmla="*/ 10 w 143"/>
              <a:gd name="T3" fmla="*/ 85 h 166"/>
              <a:gd name="T4" fmla="*/ 75 w 143"/>
              <a:gd name="T5" fmla="*/ 150 h 166"/>
              <a:gd name="T6" fmla="*/ 131 w 143"/>
              <a:gd name="T7" fmla="*/ 87 h 166"/>
              <a:gd name="T8" fmla="*/ 72 w 143"/>
              <a:gd name="T9" fmla="*/ 24 h 166"/>
              <a:gd name="T10" fmla="*/ 74 w 143"/>
              <a:gd name="T11" fmla="*/ 143 h 166"/>
              <a:gd name="T12" fmla="*/ 67 w 143"/>
              <a:gd name="T13" fmla="*/ 141 h 166"/>
              <a:gd name="T14" fmla="*/ 62 w 143"/>
              <a:gd name="T15" fmla="*/ 137 h 166"/>
              <a:gd name="T16" fmla="*/ 74 w 143"/>
              <a:gd name="T17" fmla="*/ 139 h 166"/>
              <a:gd name="T18" fmla="*/ 86 w 143"/>
              <a:gd name="T19" fmla="*/ 137 h 166"/>
              <a:gd name="T20" fmla="*/ 74 w 143"/>
              <a:gd name="T21" fmla="*/ 143 h 166"/>
              <a:gd name="T22" fmla="*/ 52 w 143"/>
              <a:gd name="T23" fmla="*/ 7 h 166"/>
              <a:gd name="T24" fmla="*/ 70 w 143"/>
              <a:gd name="T25" fmla="*/ 15 h 166"/>
              <a:gd name="T26" fmla="*/ 70 w 143"/>
              <a:gd name="T27" fmla="*/ 0 h 166"/>
              <a:gd name="T28" fmla="*/ 74 w 143"/>
              <a:gd name="T29" fmla="*/ 0 h 166"/>
              <a:gd name="T30" fmla="*/ 74 w 143"/>
              <a:gd name="T31" fmla="*/ 14 h 166"/>
              <a:gd name="T32" fmla="*/ 80 w 143"/>
              <a:gd name="T33" fmla="*/ 8 h 166"/>
              <a:gd name="T34" fmla="*/ 80 w 143"/>
              <a:gd name="T35" fmla="*/ 13 h 166"/>
              <a:gd name="T36" fmla="*/ 90 w 143"/>
              <a:gd name="T37" fmla="*/ 11 h 166"/>
              <a:gd name="T38" fmla="*/ 75 w 143"/>
              <a:gd name="T39" fmla="*/ 21 h 166"/>
              <a:gd name="T40" fmla="*/ 65 w 143"/>
              <a:gd name="T41" fmla="*/ 20 h 166"/>
              <a:gd name="T42" fmla="*/ 52 w 143"/>
              <a:gd name="T43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" h="166">
                <a:moveTo>
                  <a:pt x="72" y="24"/>
                </a:moveTo>
                <a:cubicBezTo>
                  <a:pt x="1" y="3"/>
                  <a:pt x="0" y="40"/>
                  <a:pt x="10" y="85"/>
                </a:cubicBezTo>
                <a:cubicBezTo>
                  <a:pt x="18" y="113"/>
                  <a:pt x="35" y="166"/>
                  <a:pt x="75" y="150"/>
                </a:cubicBezTo>
                <a:cubicBezTo>
                  <a:pt x="115" y="160"/>
                  <a:pt x="125" y="124"/>
                  <a:pt x="131" y="87"/>
                </a:cubicBezTo>
                <a:cubicBezTo>
                  <a:pt x="138" y="55"/>
                  <a:pt x="143" y="1"/>
                  <a:pt x="72" y="24"/>
                </a:cubicBezTo>
                <a:close/>
                <a:moveTo>
                  <a:pt x="74" y="143"/>
                </a:moveTo>
                <a:cubicBezTo>
                  <a:pt x="72" y="143"/>
                  <a:pt x="69" y="143"/>
                  <a:pt x="67" y="141"/>
                </a:cubicBezTo>
                <a:cubicBezTo>
                  <a:pt x="65" y="140"/>
                  <a:pt x="63" y="139"/>
                  <a:pt x="62" y="137"/>
                </a:cubicBezTo>
                <a:cubicBezTo>
                  <a:pt x="66" y="138"/>
                  <a:pt x="70" y="139"/>
                  <a:pt x="74" y="139"/>
                </a:cubicBezTo>
                <a:cubicBezTo>
                  <a:pt x="78" y="139"/>
                  <a:pt x="81" y="138"/>
                  <a:pt x="86" y="137"/>
                </a:cubicBezTo>
                <a:cubicBezTo>
                  <a:pt x="83" y="141"/>
                  <a:pt x="79" y="143"/>
                  <a:pt x="74" y="143"/>
                </a:cubicBezTo>
                <a:close/>
                <a:moveTo>
                  <a:pt x="52" y="7"/>
                </a:moveTo>
                <a:cubicBezTo>
                  <a:pt x="52" y="7"/>
                  <a:pt x="70" y="21"/>
                  <a:pt x="70" y="15"/>
                </a:cubicBezTo>
                <a:cubicBezTo>
                  <a:pt x="70" y="8"/>
                  <a:pt x="70" y="0"/>
                  <a:pt x="70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13"/>
                  <a:pt x="80" y="13"/>
                  <a:pt x="80" y="1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79" y="21"/>
                  <a:pt x="75" y="21"/>
                </a:cubicBezTo>
                <a:cubicBezTo>
                  <a:pt x="75" y="21"/>
                  <a:pt x="73" y="23"/>
                  <a:pt x="65" y="20"/>
                </a:cubicBezTo>
                <a:cubicBezTo>
                  <a:pt x="57" y="17"/>
                  <a:pt x="52" y="7"/>
                  <a:pt x="5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" name="TextBox 28"/>
          <p:cNvSpPr txBox="1"/>
          <p:nvPr/>
        </p:nvSpPr>
        <p:spPr>
          <a:xfrm>
            <a:off x="988093" y="95354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704215" y="225996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可以搜索查看食材营养成分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28"/>
          <p:cNvSpPr txBox="1"/>
          <p:nvPr/>
        </p:nvSpPr>
        <p:spPr>
          <a:xfrm>
            <a:off x="704215" y="282892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商城购物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8"/>
          <p:cNvSpPr txBox="1"/>
          <p:nvPr/>
        </p:nvSpPr>
        <p:spPr>
          <a:xfrm>
            <a:off x="704215" y="3439160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查看食谱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微信图片_201912181650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835" y="190500"/>
            <a:ext cx="2678430" cy="4763135"/>
          </a:xfrm>
          <a:prstGeom prst="rect">
            <a:avLst/>
          </a:prstGeom>
        </p:spPr>
      </p:pic>
      <p:pic>
        <p:nvPicPr>
          <p:cNvPr id="9" name="图片 8" descr="微信图片_20191218165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835" y="137160"/>
            <a:ext cx="2695575" cy="4792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8" grpId="0" bldLvl="0" animBg="1"/>
      <p:bldP spid="3" grpId="0"/>
      <p:bldP spid="4" grpId="0"/>
      <p:bldP spid="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椭圆 27"/>
          <p:cNvSpPr/>
          <p:nvPr/>
        </p:nvSpPr>
        <p:spPr>
          <a:xfrm>
            <a:off x="380557" y="921385"/>
            <a:ext cx="534177" cy="534107"/>
          </a:xfrm>
          <a:prstGeom prst="ellipse">
            <a:avLst/>
          </a:prstGeom>
          <a:solidFill>
            <a:srgbClr val="F4B248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13" name="Freeform 17"/>
          <p:cNvSpPr>
            <a:spLocks noEditPoints="1"/>
          </p:cNvSpPr>
          <p:nvPr/>
        </p:nvSpPr>
        <p:spPr bwMode="auto">
          <a:xfrm>
            <a:off x="487481" y="1002710"/>
            <a:ext cx="320328" cy="371456"/>
          </a:xfrm>
          <a:custGeom>
            <a:avLst/>
            <a:gdLst>
              <a:gd name="T0" fmla="*/ 72 w 143"/>
              <a:gd name="T1" fmla="*/ 24 h 166"/>
              <a:gd name="T2" fmla="*/ 10 w 143"/>
              <a:gd name="T3" fmla="*/ 85 h 166"/>
              <a:gd name="T4" fmla="*/ 75 w 143"/>
              <a:gd name="T5" fmla="*/ 150 h 166"/>
              <a:gd name="T6" fmla="*/ 131 w 143"/>
              <a:gd name="T7" fmla="*/ 87 h 166"/>
              <a:gd name="T8" fmla="*/ 72 w 143"/>
              <a:gd name="T9" fmla="*/ 24 h 166"/>
              <a:gd name="T10" fmla="*/ 74 w 143"/>
              <a:gd name="T11" fmla="*/ 143 h 166"/>
              <a:gd name="T12" fmla="*/ 67 w 143"/>
              <a:gd name="T13" fmla="*/ 141 h 166"/>
              <a:gd name="T14" fmla="*/ 62 w 143"/>
              <a:gd name="T15" fmla="*/ 137 h 166"/>
              <a:gd name="T16" fmla="*/ 74 w 143"/>
              <a:gd name="T17" fmla="*/ 139 h 166"/>
              <a:gd name="T18" fmla="*/ 86 w 143"/>
              <a:gd name="T19" fmla="*/ 137 h 166"/>
              <a:gd name="T20" fmla="*/ 74 w 143"/>
              <a:gd name="T21" fmla="*/ 143 h 166"/>
              <a:gd name="T22" fmla="*/ 52 w 143"/>
              <a:gd name="T23" fmla="*/ 7 h 166"/>
              <a:gd name="T24" fmla="*/ 70 w 143"/>
              <a:gd name="T25" fmla="*/ 15 h 166"/>
              <a:gd name="T26" fmla="*/ 70 w 143"/>
              <a:gd name="T27" fmla="*/ 0 h 166"/>
              <a:gd name="T28" fmla="*/ 74 w 143"/>
              <a:gd name="T29" fmla="*/ 0 h 166"/>
              <a:gd name="T30" fmla="*/ 74 w 143"/>
              <a:gd name="T31" fmla="*/ 14 h 166"/>
              <a:gd name="T32" fmla="*/ 80 w 143"/>
              <a:gd name="T33" fmla="*/ 8 h 166"/>
              <a:gd name="T34" fmla="*/ 80 w 143"/>
              <a:gd name="T35" fmla="*/ 13 h 166"/>
              <a:gd name="T36" fmla="*/ 90 w 143"/>
              <a:gd name="T37" fmla="*/ 11 h 166"/>
              <a:gd name="T38" fmla="*/ 75 w 143"/>
              <a:gd name="T39" fmla="*/ 21 h 166"/>
              <a:gd name="T40" fmla="*/ 65 w 143"/>
              <a:gd name="T41" fmla="*/ 20 h 166"/>
              <a:gd name="T42" fmla="*/ 52 w 143"/>
              <a:gd name="T43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" h="166">
                <a:moveTo>
                  <a:pt x="72" y="24"/>
                </a:moveTo>
                <a:cubicBezTo>
                  <a:pt x="1" y="3"/>
                  <a:pt x="0" y="40"/>
                  <a:pt x="10" y="85"/>
                </a:cubicBezTo>
                <a:cubicBezTo>
                  <a:pt x="18" y="113"/>
                  <a:pt x="35" y="166"/>
                  <a:pt x="75" y="150"/>
                </a:cubicBezTo>
                <a:cubicBezTo>
                  <a:pt x="115" y="160"/>
                  <a:pt x="125" y="124"/>
                  <a:pt x="131" y="87"/>
                </a:cubicBezTo>
                <a:cubicBezTo>
                  <a:pt x="138" y="55"/>
                  <a:pt x="143" y="1"/>
                  <a:pt x="72" y="24"/>
                </a:cubicBezTo>
                <a:close/>
                <a:moveTo>
                  <a:pt x="74" y="143"/>
                </a:moveTo>
                <a:cubicBezTo>
                  <a:pt x="72" y="143"/>
                  <a:pt x="69" y="143"/>
                  <a:pt x="67" y="141"/>
                </a:cubicBezTo>
                <a:cubicBezTo>
                  <a:pt x="65" y="140"/>
                  <a:pt x="63" y="139"/>
                  <a:pt x="62" y="137"/>
                </a:cubicBezTo>
                <a:cubicBezTo>
                  <a:pt x="66" y="138"/>
                  <a:pt x="70" y="139"/>
                  <a:pt x="74" y="139"/>
                </a:cubicBezTo>
                <a:cubicBezTo>
                  <a:pt x="78" y="139"/>
                  <a:pt x="81" y="138"/>
                  <a:pt x="86" y="137"/>
                </a:cubicBezTo>
                <a:cubicBezTo>
                  <a:pt x="83" y="141"/>
                  <a:pt x="79" y="143"/>
                  <a:pt x="74" y="143"/>
                </a:cubicBezTo>
                <a:close/>
                <a:moveTo>
                  <a:pt x="52" y="7"/>
                </a:moveTo>
                <a:cubicBezTo>
                  <a:pt x="52" y="7"/>
                  <a:pt x="70" y="21"/>
                  <a:pt x="70" y="15"/>
                </a:cubicBezTo>
                <a:cubicBezTo>
                  <a:pt x="70" y="8"/>
                  <a:pt x="70" y="0"/>
                  <a:pt x="70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13"/>
                  <a:pt x="80" y="13"/>
                  <a:pt x="80" y="1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79" y="21"/>
                  <a:pt x="75" y="21"/>
                </a:cubicBezTo>
                <a:cubicBezTo>
                  <a:pt x="75" y="21"/>
                  <a:pt x="73" y="23"/>
                  <a:pt x="65" y="20"/>
                </a:cubicBezTo>
                <a:cubicBezTo>
                  <a:pt x="57" y="17"/>
                  <a:pt x="52" y="7"/>
                  <a:pt x="5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" name="TextBox 28"/>
          <p:cNvSpPr txBox="1"/>
          <p:nvPr/>
        </p:nvSpPr>
        <p:spPr>
          <a:xfrm>
            <a:off x="988093" y="95354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704215" y="225996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可以查看其他用户发布的动态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8"/>
          <p:cNvSpPr txBox="1"/>
          <p:nvPr/>
        </p:nvSpPr>
        <p:spPr>
          <a:xfrm>
            <a:off x="807720" y="2997835"/>
            <a:ext cx="3552825" cy="868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可以发布动态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下拉刷新可查看新发布的动态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Screenshot_15766523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8565" y="137795"/>
            <a:ext cx="2738120" cy="4869180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380557" y="921385"/>
            <a:ext cx="534177" cy="534107"/>
          </a:xfrm>
          <a:prstGeom prst="ellipse">
            <a:avLst/>
          </a:prstGeom>
          <a:solidFill>
            <a:srgbClr val="F4B248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13" name="Freeform 17"/>
          <p:cNvSpPr>
            <a:spLocks noEditPoints="1"/>
          </p:cNvSpPr>
          <p:nvPr/>
        </p:nvSpPr>
        <p:spPr bwMode="auto">
          <a:xfrm>
            <a:off x="487481" y="1002710"/>
            <a:ext cx="320328" cy="371456"/>
          </a:xfrm>
          <a:custGeom>
            <a:avLst/>
            <a:gdLst>
              <a:gd name="T0" fmla="*/ 72 w 143"/>
              <a:gd name="T1" fmla="*/ 24 h 166"/>
              <a:gd name="T2" fmla="*/ 10 w 143"/>
              <a:gd name="T3" fmla="*/ 85 h 166"/>
              <a:gd name="T4" fmla="*/ 75 w 143"/>
              <a:gd name="T5" fmla="*/ 150 h 166"/>
              <a:gd name="T6" fmla="*/ 131 w 143"/>
              <a:gd name="T7" fmla="*/ 87 h 166"/>
              <a:gd name="T8" fmla="*/ 72 w 143"/>
              <a:gd name="T9" fmla="*/ 24 h 166"/>
              <a:gd name="T10" fmla="*/ 74 w 143"/>
              <a:gd name="T11" fmla="*/ 143 h 166"/>
              <a:gd name="T12" fmla="*/ 67 w 143"/>
              <a:gd name="T13" fmla="*/ 141 h 166"/>
              <a:gd name="T14" fmla="*/ 62 w 143"/>
              <a:gd name="T15" fmla="*/ 137 h 166"/>
              <a:gd name="T16" fmla="*/ 74 w 143"/>
              <a:gd name="T17" fmla="*/ 139 h 166"/>
              <a:gd name="T18" fmla="*/ 86 w 143"/>
              <a:gd name="T19" fmla="*/ 137 h 166"/>
              <a:gd name="T20" fmla="*/ 74 w 143"/>
              <a:gd name="T21" fmla="*/ 143 h 166"/>
              <a:gd name="T22" fmla="*/ 52 w 143"/>
              <a:gd name="T23" fmla="*/ 7 h 166"/>
              <a:gd name="T24" fmla="*/ 70 w 143"/>
              <a:gd name="T25" fmla="*/ 15 h 166"/>
              <a:gd name="T26" fmla="*/ 70 w 143"/>
              <a:gd name="T27" fmla="*/ 0 h 166"/>
              <a:gd name="T28" fmla="*/ 74 w 143"/>
              <a:gd name="T29" fmla="*/ 0 h 166"/>
              <a:gd name="T30" fmla="*/ 74 w 143"/>
              <a:gd name="T31" fmla="*/ 14 h 166"/>
              <a:gd name="T32" fmla="*/ 80 w 143"/>
              <a:gd name="T33" fmla="*/ 8 h 166"/>
              <a:gd name="T34" fmla="*/ 80 w 143"/>
              <a:gd name="T35" fmla="*/ 13 h 166"/>
              <a:gd name="T36" fmla="*/ 90 w 143"/>
              <a:gd name="T37" fmla="*/ 11 h 166"/>
              <a:gd name="T38" fmla="*/ 75 w 143"/>
              <a:gd name="T39" fmla="*/ 21 h 166"/>
              <a:gd name="T40" fmla="*/ 65 w 143"/>
              <a:gd name="T41" fmla="*/ 20 h 166"/>
              <a:gd name="T42" fmla="*/ 52 w 143"/>
              <a:gd name="T43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" h="166">
                <a:moveTo>
                  <a:pt x="72" y="24"/>
                </a:moveTo>
                <a:cubicBezTo>
                  <a:pt x="1" y="3"/>
                  <a:pt x="0" y="40"/>
                  <a:pt x="10" y="85"/>
                </a:cubicBezTo>
                <a:cubicBezTo>
                  <a:pt x="18" y="113"/>
                  <a:pt x="35" y="166"/>
                  <a:pt x="75" y="150"/>
                </a:cubicBezTo>
                <a:cubicBezTo>
                  <a:pt x="115" y="160"/>
                  <a:pt x="125" y="124"/>
                  <a:pt x="131" y="87"/>
                </a:cubicBezTo>
                <a:cubicBezTo>
                  <a:pt x="138" y="55"/>
                  <a:pt x="143" y="1"/>
                  <a:pt x="72" y="24"/>
                </a:cubicBezTo>
                <a:close/>
                <a:moveTo>
                  <a:pt x="74" y="143"/>
                </a:moveTo>
                <a:cubicBezTo>
                  <a:pt x="72" y="143"/>
                  <a:pt x="69" y="143"/>
                  <a:pt x="67" y="141"/>
                </a:cubicBezTo>
                <a:cubicBezTo>
                  <a:pt x="65" y="140"/>
                  <a:pt x="63" y="139"/>
                  <a:pt x="62" y="137"/>
                </a:cubicBezTo>
                <a:cubicBezTo>
                  <a:pt x="66" y="138"/>
                  <a:pt x="70" y="139"/>
                  <a:pt x="74" y="139"/>
                </a:cubicBezTo>
                <a:cubicBezTo>
                  <a:pt x="78" y="139"/>
                  <a:pt x="81" y="138"/>
                  <a:pt x="86" y="137"/>
                </a:cubicBezTo>
                <a:cubicBezTo>
                  <a:pt x="83" y="141"/>
                  <a:pt x="79" y="143"/>
                  <a:pt x="74" y="143"/>
                </a:cubicBezTo>
                <a:close/>
                <a:moveTo>
                  <a:pt x="52" y="7"/>
                </a:moveTo>
                <a:cubicBezTo>
                  <a:pt x="52" y="7"/>
                  <a:pt x="70" y="21"/>
                  <a:pt x="70" y="15"/>
                </a:cubicBezTo>
                <a:cubicBezTo>
                  <a:pt x="70" y="8"/>
                  <a:pt x="70" y="0"/>
                  <a:pt x="70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13"/>
                  <a:pt x="80" y="13"/>
                  <a:pt x="80" y="1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79" y="21"/>
                  <a:pt x="75" y="21"/>
                </a:cubicBezTo>
                <a:cubicBezTo>
                  <a:pt x="75" y="21"/>
                  <a:pt x="73" y="23"/>
                  <a:pt x="65" y="20"/>
                </a:cubicBezTo>
                <a:cubicBezTo>
                  <a:pt x="57" y="17"/>
                  <a:pt x="52" y="7"/>
                  <a:pt x="5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" name="TextBox 28"/>
          <p:cNvSpPr txBox="1"/>
          <p:nvPr/>
        </p:nvSpPr>
        <p:spPr>
          <a:xfrm>
            <a:off x="988093" y="95354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704215" y="225996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可以查看其他用户发布的动态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8"/>
          <p:cNvSpPr txBox="1"/>
          <p:nvPr/>
        </p:nvSpPr>
        <p:spPr>
          <a:xfrm>
            <a:off x="807720" y="2997835"/>
            <a:ext cx="3645535" cy="86868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可以发布动态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下拉刷新可查看新发布的动态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椭圆 27"/>
          <p:cNvSpPr/>
          <p:nvPr/>
        </p:nvSpPr>
        <p:spPr>
          <a:xfrm>
            <a:off x="380557" y="921385"/>
            <a:ext cx="534177" cy="534107"/>
          </a:xfrm>
          <a:prstGeom prst="ellipse">
            <a:avLst/>
          </a:prstGeom>
          <a:solidFill>
            <a:srgbClr val="F4B248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13" name="Freeform 17"/>
          <p:cNvSpPr>
            <a:spLocks noEditPoints="1"/>
          </p:cNvSpPr>
          <p:nvPr/>
        </p:nvSpPr>
        <p:spPr bwMode="auto">
          <a:xfrm>
            <a:off x="487481" y="1002710"/>
            <a:ext cx="320328" cy="371456"/>
          </a:xfrm>
          <a:custGeom>
            <a:avLst/>
            <a:gdLst>
              <a:gd name="T0" fmla="*/ 72 w 143"/>
              <a:gd name="T1" fmla="*/ 24 h 166"/>
              <a:gd name="T2" fmla="*/ 10 w 143"/>
              <a:gd name="T3" fmla="*/ 85 h 166"/>
              <a:gd name="T4" fmla="*/ 75 w 143"/>
              <a:gd name="T5" fmla="*/ 150 h 166"/>
              <a:gd name="T6" fmla="*/ 131 w 143"/>
              <a:gd name="T7" fmla="*/ 87 h 166"/>
              <a:gd name="T8" fmla="*/ 72 w 143"/>
              <a:gd name="T9" fmla="*/ 24 h 166"/>
              <a:gd name="T10" fmla="*/ 74 w 143"/>
              <a:gd name="T11" fmla="*/ 143 h 166"/>
              <a:gd name="T12" fmla="*/ 67 w 143"/>
              <a:gd name="T13" fmla="*/ 141 h 166"/>
              <a:gd name="T14" fmla="*/ 62 w 143"/>
              <a:gd name="T15" fmla="*/ 137 h 166"/>
              <a:gd name="T16" fmla="*/ 74 w 143"/>
              <a:gd name="T17" fmla="*/ 139 h 166"/>
              <a:gd name="T18" fmla="*/ 86 w 143"/>
              <a:gd name="T19" fmla="*/ 137 h 166"/>
              <a:gd name="T20" fmla="*/ 74 w 143"/>
              <a:gd name="T21" fmla="*/ 143 h 166"/>
              <a:gd name="T22" fmla="*/ 52 w 143"/>
              <a:gd name="T23" fmla="*/ 7 h 166"/>
              <a:gd name="T24" fmla="*/ 70 w 143"/>
              <a:gd name="T25" fmla="*/ 15 h 166"/>
              <a:gd name="T26" fmla="*/ 70 w 143"/>
              <a:gd name="T27" fmla="*/ 0 h 166"/>
              <a:gd name="T28" fmla="*/ 74 w 143"/>
              <a:gd name="T29" fmla="*/ 0 h 166"/>
              <a:gd name="T30" fmla="*/ 74 w 143"/>
              <a:gd name="T31" fmla="*/ 14 h 166"/>
              <a:gd name="T32" fmla="*/ 80 w 143"/>
              <a:gd name="T33" fmla="*/ 8 h 166"/>
              <a:gd name="T34" fmla="*/ 80 w 143"/>
              <a:gd name="T35" fmla="*/ 13 h 166"/>
              <a:gd name="T36" fmla="*/ 90 w 143"/>
              <a:gd name="T37" fmla="*/ 11 h 166"/>
              <a:gd name="T38" fmla="*/ 75 w 143"/>
              <a:gd name="T39" fmla="*/ 21 h 166"/>
              <a:gd name="T40" fmla="*/ 65 w 143"/>
              <a:gd name="T41" fmla="*/ 20 h 166"/>
              <a:gd name="T42" fmla="*/ 52 w 143"/>
              <a:gd name="T43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" h="166">
                <a:moveTo>
                  <a:pt x="72" y="24"/>
                </a:moveTo>
                <a:cubicBezTo>
                  <a:pt x="1" y="3"/>
                  <a:pt x="0" y="40"/>
                  <a:pt x="10" y="85"/>
                </a:cubicBezTo>
                <a:cubicBezTo>
                  <a:pt x="18" y="113"/>
                  <a:pt x="35" y="166"/>
                  <a:pt x="75" y="150"/>
                </a:cubicBezTo>
                <a:cubicBezTo>
                  <a:pt x="115" y="160"/>
                  <a:pt x="125" y="124"/>
                  <a:pt x="131" y="87"/>
                </a:cubicBezTo>
                <a:cubicBezTo>
                  <a:pt x="138" y="55"/>
                  <a:pt x="143" y="1"/>
                  <a:pt x="72" y="24"/>
                </a:cubicBezTo>
                <a:close/>
                <a:moveTo>
                  <a:pt x="74" y="143"/>
                </a:moveTo>
                <a:cubicBezTo>
                  <a:pt x="72" y="143"/>
                  <a:pt x="69" y="143"/>
                  <a:pt x="67" y="141"/>
                </a:cubicBezTo>
                <a:cubicBezTo>
                  <a:pt x="65" y="140"/>
                  <a:pt x="63" y="139"/>
                  <a:pt x="62" y="137"/>
                </a:cubicBezTo>
                <a:cubicBezTo>
                  <a:pt x="66" y="138"/>
                  <a:pt x="70" y="139"/>
                  <a:pt x="74" y="139"/>
                </a:cubicBezTo>
                <a:cubicBezTo>
                  <a:pt x="78" y="139"/>
                  <a:pt x="81" y="138"/>
                  <a:pt x="86" y="137"/>
                </a:cubicBezTo>
                <a:cubicBezTo>
                  <a:pt x="83" y="141"/>
                  <a:pt x="79" y="143"/>
                  <a:pt x="74" y="143"/>
                </a:cubicBezTo>
                <a:close/>
                <a:moveTo>
                  <a:pt x="52" y="7"/>
                </a:moveTo>
                <a:cubicBezTo>
                  <a:pt x="52" y="7"/>
                  <a:pt x="70" y="21"/>
                  <a:pt x="70" y="15"/>
                </a:cubicBezTo>
                <a:cubicBezTo>
                  <a:pt x="70" y="8"/>
                  <a:pt x="70" y="0"/>
                  <a:pt x="70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13"/>
                  <a:pt x="80" y="13"/>
                  <a:pt x="80" y="1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79" y="21"/>
                  <a:pt x="75" y="21"/>
                </a:cubicBezTo>
                <a:cubicBezTo>
                  <a:pt x="75" y="21"/>
                  <a:pt x="73" y="23"/>
                  <a:pt x="65" y="20"/>
                </a:cubicBezTo>
                <a:cubicBezTo>
                  <a:pt x="57" y="17"/>
                  <a:pt x="52" y="7"/>
                  <a:pt x="5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" name="TextBox 28"/>
          <p:cNvSpPr txBox="1"/>
          <p:nvPr/>
        </p:nvSpPr>
        <p:spPr>
          <a:xfrm>
            <a:off x="988093" y="95354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719455" y="1902460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点开动态查看详情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8"/>
          <p:cNvSpPr txBox="1"/>
          <p:nvPr/>
        </p:nvSpPr>
        <p:spPr>
          <a:xfrm>
            <a:off x="719455" y="2513330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8"/>
          <p:cNvSpPr txBox="1"/>
          <p:nvPr/>
        </p:nvSpPr>
        <p:spPr>
          <a:xfrm>
            <a:off x="719455" y="318325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查看好友动态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8"/>
          <p:cNvSpPr txBox="1"/>
          <p:nvPr/>
        </p:nvSpPr>
        <p:spPr>
          <a:xfrm>
            <a:off x="719455" y="381190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添加好友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8" grpId="0" bldLvl="0" animBg="1"/>
      <p:bldP spid="3" grpId="0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\homework\安卓\so2.gifso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5028883" y="138430"/>
            <a:ext cx="2736850" cy="4866005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380557" y="921385"/>
            <a:ext cx="534177" cy="534107"/>
          </a:xfrm>
          <a:prstGeom prst="ellipse">
            <a:avLst/>
          </a:prstGeom>
          <a:solidFill>
            <a:srgbClr val="F4B248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13" name="Freeform 17"/>
          <p:cNvSpPr>
            <a:spLocks noEditPoints="1"/>
          </p:cNvSpPr>
          <p:nvPr/>
        </p:nvSpPr>
        <p:spPr bwMode="auto">
          <a:xfrm>
            <a:off x="487481" y="1002710"/>
            <a:ext cx="320328" cy="371456"/>
          </a:xfrm>
          <a:custGeom>
            <a:avLst/>
            <a:gdLst>
              <a:gd name="T0" fmla="*/ 72 w 143"/>
              <a:gd name="T1" fmla="*/ 24 h 166"/>
              <a:gd name="T2" fmla="*/ 10 w 143"/>
              <a:gd name="T3" fmla="*/ 85 h 166"/>
              <a:gd name="T4" fmla="*/ 75 w 143"/>
              <a:gd name="T5" fmla="*/ 150 h 166"/>
              <a:gd name="T6" fmla="*/ 131 w 143"/>
              <a:gd name="T7" fmla="*/ 87 h 166"/>
              <a:gd name="T8" fmla="*/ 72 w 143"/>
              <a:gd name="T9" fmla="*/ 24 h 166"/>
              <a:gd name="T10" fmla="*/ 74 w 143"/>
              <a:gd name="T11" fmla="*/ 143 h 166"/>
              <a:gd name="T12" fmla="*/ 67 w 143"/>
              <a:gd name="T13" fmla="*/ 141 h 166"/>
              <a:gd name="T14" fmla="*/ 62 w 143"/>
              <a:gd name="T15" fmla="*/ 137 h 166"/>
              <a:gd name="T16" fmla="*/ 74 w 143"/>
              <a:gd name="T17" fmla="*/ 139 h 166"/>
              <a:gd name="T18" fmla="*/ 86 w 143"/>
              <a:gd name="T19" fmla="*/ 137 h 166"/>
              <a:gd name="T20" fmla="*/ 74 w 143"/>
              <a:gd name="T21" fmla="*/ 143 h 166"/>
              <a:gd name="T22" fmla="*/ 52 w 143"/>
              <a:gd name="T23" fmla="*/ 7 h 166"/>
              <a:gd name="T24" fmla="*/ 70 w 143"/>
              <a:gd name="T25" fmla="*/ 15 h 166"/>
              <a:gd name="T26" fmla="*/ 70 w 143"/>
              <a:gd name="T27" fmla="*/ 0 h 166"/>
              <a:gd name="T28" fmla="*/ 74 w 143"/>
              <a:gd name="T29" fmla="*/ 0 h 166"/>
              <a:gd name="T30" fmla="*/ 74 w 143"/>
              <a:gd name="T31" fmla="*/ 14 h 166"/>
              <a:gd name="T32" fmla="*/ 80 w 143"/>
              <a:gd name="T33" fmla="*/ 8 h 166"/>
              <a:gd name="T34" fmla="*/ 80 w 143"/>
              <a:gd name="T35" fmla="*/ 13 h 166"/>
              <a:gd name="T36" fmla="*/ 90 w 143"/>
              <a:gd name="T37" fmla="*/ 11 h 166"/>
              <a:gd name="T38" fmla="*/ 75 w 143"/>
              <a:gd name="T39" fmla="*/ 21 h 166"/>
              <a:gd name="T40" fmla="*/ 65 w 143"/>
              <a:gd name="T41" fmla="*/ 20 h 166"/>
              <a:gd name="T42" fmla="*/ 52 w 143"/>
              <a:gd name="T43" fmla="*/ 7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3" h="166">
                <a:moveTo>
                  <a:pt x="72" y="24"/>
                </a:moveTo>
                <a:cubicBezTo>
                  <a:pt x="1" y="3"/>
                  <a:pt x="0" y="40"/>
                  <a:pt x="10" y="85"/>
                </a:cubicBezTo>
                <a:cubicBezTo>
                  <a:pt x="18" y="113"/>
                  <a:pt x="35" y="166"/>
                  <a:pt x="75" y="150"/>
                </a:cubicBezTo>
                <a:cubicBezTo>
                  <a:pt x="115" y="160"/>
                  <a:pt x="125" y="124"/>
                  <a:pt x="131" y="87"/>
                </a:cubicBezTo>
                <a:cubicBezTo>
                  <a:pt x="138" y="55"/>
                  <a:pt x="143" y="1"/>
                  <a:pt x="72" y="24"/>
                </a:cubicBezTo>
                <a:close/>
                <a:moveTo>
                  <a:pt x="74" y="143"/>
                </a:moveTo>
                <a:cubicBezTo>
                  <a:pt x="72" y="143"/>
                  <a:pt x="69" y="143"/>
                  <a:pt x="67" y="141"/>
                </a:cubicBezTo>
                <a:cubicBezTo>
                  <a:pt x="65" y="140"/>
                  <a:pt x="63" y="139"/>
                  <a:pt x="62" y="137"/>
                </a:cubicBezTo>
                <a:cubicBezTo>
                  <a:pt x="66" y="138"/>
                  <a:pt x="70" y="139"/>
                  <a:pt x="74" y="139"/>
                </a:cubicBezTo>
                <a:cubicBezTo>
                  <a:pt x="78" y="139"/>
                  <a:pt x="81" y="138"/>
                  <a:pt x="86" y="137"/>
                </a:cubicBezTo>
                <a:cubicBezTo>
                  <a:pt x="83" y="141"/>
                  <a:pt x="79" y="143"/>
                  <a:pt x="74" y="143"/>
                </a:cubicBezTo>
                <a:close/>
                <a:moveTo>
                  <a:pt x="52" y="7"/>
                </a:moveTo>
                <a:cubicBezTo>
                  <a:pt x="52" y="7"/>
                  <a:pt x="70" y="21"/>
                  <a:pt x="70" y="15"/>
                </a:cubicBezTo>
                <a:cubicBezTo>
                  <a:pt x="70" y="8"/>
                  <a:pt x="70" y="0"/>
                  <a:pt x="70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80" y="8"/>
                  <a:pt x="80" y="8"/>
                  <a:pt x="80" y="8"/>
                </a:cubicBezTo>
                <a:cubicBezTo>
                  <a:pt x="80" y="13"/>
                  <a:pt x="80" y="13"/>
                  <a:pt x="80" y="13"/>
                </a:cubicBezTo>
                <a:cubicBezTo>
                  <a:pt x="90" y="11"/>
                  <a:pt x="90" y="11"/>
                  <a:pt x="90" y="11"/>
                </a:cubicBezTo>
                <a:cubicBezTo>
                  <a:pt x="90" y="11"/>
                  <a:pt x="79" y="21"/>
                  <a:pt x="75" y="21"/>
                </a:cubicBezTo>
                <a:cubicBezTo>
                  <a:pt x="75" y="21"/>
                  <a:pt x="73" y="23"/>
                  <a:pt x="65" y="20"/>
                </a:cubicBezTo>
                <a:cubicBezTo>
                  <a:pt x="57" y="17"/>
                  <a:pt x="52" y="7"/>
                  <a:pt x="5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3" name="TextBox 28"/>
          <p:cNvSpPr txBox="1"/>
          <p:nvPr/>
        </p:nvSpPr>
        <p:spPr>
          <a:xfrm>
            <a:off x="988093" y="95354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719455" y="1902460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点开动态查看详情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8"/>
          <p:cNvSpPr txBox="1"/>
          <p:nvPr/>
        </p:nvSpPr>
        <p:spPr>
          <a:xfrm>
            <a:off x="719455" y="2513330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收藏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8"/>
          <p:cNvSpPr txBox="1"/>
          <p:nvPr/>
        </p:nvSpPr>
        <p:spPr>
          <a:xfrm>
            <a:off x="719455" y="318325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查看好友动态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8"/>
          <p:cNvSpPr txBox="1"/>
          <p:nvPr/>
        </p:nvSpPr>
        <p:spPr>
          <a:xfrm>
            <a:off x="719455" y="381190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添加好友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Box 28"/>
          <p:cNvSpPr txBox="1"/>
          <p:nvPr/>
        </p:nvSpPr>
        <p:spPr>
          <a:xfrm>
            <a:off x="988093" y="953544"/>
            <a:ext cx="2563781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8"/>
          <p:cNvSpPr txBox="1"/>
          <p:nvPr/>
        </p:nvSpPr>
        <p:spPr>
          <a:xfrm>
            <a:off x="719455" y="1902460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查看个人主页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8"/>
          <p:cNvSpPr txBox="1"/>
          <p:nvPr/>
        </p:nvSpPr>
        <p:spPr>
          <a:xfrm>
            <a:off x="719455" y="2513330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查看营养数据与身体数据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8"/>
          <p:cNvSpPr txBox="1"/>
          <p:nvPr/>
        </p:nvSpPr>
        <p:spPr>
          <a:xfrm>
            <a:off x="719455" y="318325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查看我的订单与我的收藏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28"/>
          <p:cNvSpPr txBox="1"/>
          <p:nvPr/>
        </p:nvSpPr>
        <p:spPr>
          <a:xfrm>
            <a:off x="719455" y="3811905"/>
            <a:ext cx="3460750" cy="46863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lvl="0">
              <a:lnSpc>
                <a:spcPct val="130000"/>
              </a:lnSpc>
            </a:pPr>
            <a:r>
              <a:rPr 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修改用户名及头像</a:t>
            </a:r>
            <a:endParaRPr 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3887" y="920750"/>
            <a:ext cx="534177" cy="534107"/>
          </a:xfrm>
          <a:prstGeom prst="ellipse">
            <a:avLst/>
          </a:prstGeom>
          <a:solidFill>
            <a:srgbClr val="00B0F0"/>
          </a:solidFill>
          <a:ln w="571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p>
            <a:pPr algn="ctr">
              <a:defRPr/>
            </a:pPr>
            <a:endParaRPr lang="en-US" sz="2700" kern="0" dirty="0">
              <a:solidFill>
                <a:sysClr val="window" lastClr="FFFFFF"/>
              </a:solidFill>
              <a:latin typeface="Avant GardeBook" pitchFamily="50" charset="0"/>
            </a:endParaRPr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465455" y="1030605"/>
            <a:ext cx="352425" cy="314960"/>
          </a:xfrm>
          <a:custGeom>
            <a:avLst/>
            <a:gdLst>
              <a:gd name="T0" fmla="*/ 1211 w 2560"/>
              <a:gd name="T1" fmla="*/ 1740 h 2055"/>
              <a:gd name="T2" fmla="*/ 0 w 2560"/>
              <a:gd name="T3" fmla="*/ 1368 h 2055"/>
              <a:gd name="T4" fmla="*/ 1211 w 2560"/>
              <a:gd name="T5" fmla="*/ 1740 h 2055"/>
              <a:gd name="T6" fmla="*/ 535 w 2560"/>
              <a:gd name="T7" fmla="*/ 747 h 2055"/>
              <a:gd name="T8" fmla="*/ 1210 w 2560"/>
              <a:gd name="T9" fmla="*/ 1305 h 2055"/>
              <a:gd name="T10" fmla="*/ 535 w 2560"/>
              <a:gd name="T11" fmla="*/ 747 h 2055"/>
              <a:gd name="T12" fmla="*/ 1291 w 2560"/>
              <a:gd name="T13" fmla="*/ 1305 h 2055"/>
              <a:gd name="T14" fmla="*/ 1966 w 2560"/>
              <a:gd name="T15" fmla="*/ 747 h 2055"/>
              <a:gd name="T16" fmla="*/ 1291 w 2560"/>
              <a:gd name="T17" fmla="*/ 1305 h 2055"/>
              <a:gd name="T18" fmla="*/ 1350 w 2560"/>
              <a:gd name="T19" fmla="*/ 1740 h 2055"/>
              <a:gd name="T20" fmla="*/ 2560 w 2560"/>
              <a:gd name="T21" fmla="*/ 1368 h 2055"/>
              <a:gd name="T22" fmla="*/ 1350 w 2560"/>
              <a:gd name="T23" fmla="*/ 1740 h 2055"/>
              <a:gd name="T24" fmla="*/ 1236 w 2560"/>
              <a:gd name="T25" fmla="*/ 0 h 2055"/>
              <a:gd name="T26" fmla="*/ 1229 w 2560"/>
              <a:gd name="T27" fmla="*/ 899 h 2055"/>
              <a:gd name="T28" fmla="*/ 1236 w 2560"/>
              <a:gd name="T29" fmla="*/ 0 h 2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60" h="2055">
                <a:moveTo>
                  <a:pt x="1211" y="1740"/>
                </a:moveTo>
                <a:cubicBezTo>
                  <a:pt x="420" y="2055"/>
                  <a:pt x="0" y="1368"/>
                  <a:pt x="0" y="1368"/>
                </a:cubicBezTo>
                <a:cubicBezTo>
                  <a:pt x="820" y="1149"/>
                  <a:pt x="1211" y="1740"/>
                  <a:pt x="1211" y="1740"/>
                </a:cubicBezTo>
                <a:close/>
                <a:moveTo>
                  <a:pt x="535" y="747"/>
                </a:moveTo>
                <a:cubicBezTo>
                  <a:pt x="535" y="747"/>
                  <a:pt x="615" y="1299"/>
                  <a:pt x="1210" y="1305"/>
                </a:cubicBezTo>
                <a:cubicBezTo>
                  <a:pt x="1210" y="1305"/>
                  <a:pt x="1122" y="822"/>
                  <a:pt x="535" y="747"/>
                </a:cubicBezTo>
                <a:close/>
                <a:moveTo>
                  <a:pt x="1291" y="1305"/>
                </a:moveTo>
                <a:cubicBezTo>
                  <a:pt x="1886" y="1299"/>
                  <a:pt x="1966" y="747"/>
                  <a:pt x="1966" y="747"/>
                </a:cubicBezTo>
                <a:cubicBezTo>
                  <a:pt x="1379" y="822"/>
                  <a:pt x="1291" y="1305"/>
                  <a:pt x="1291" y="1305"/>
                </a:cubicBezTo>
                <a:close/>
                <a:moveTo>
                  <a:pt x="1350" y="1740"/>
                </a:moveTo>
                <a:cubicBezTo>
                  <a:pt x="2140" y="2055"/>
                  <a:pt x="2560" y="1368"/>
                  <a:pt x="2560" y="1368"/>
                </a:cubicBezTo>
                <a:cubicBezTo>
                  <a:pt x="1740" y="1149"/>
                  <a:pt x="1350" y="1740"/>
                  <a:pt x="1350" y="1740"/>
                </a:cubicBezTo>
                <a:close/>
                <a:moveTo>
                  <a:pt x="1236" y="0"/>
                </a:moveTo>
                <a:cubicBezTo>
                  <a:pt x="924" y="663"/>
                  <a:pt x="1229" y="899"/>
                  <a:pt x="1229" y="899"/>
                </a:cubicBezTo>
                <a:cubicBezTo>
                  <a:pt x="1580" y="587"/>
                  <a:pt x="1236" y="0"/>
                  <a:pt x="12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2" grpId="0" animBg="1"/>
    </p:bld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0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CLEAR" val="1"/>
  <p:tag name="KSO_WM_UNIT_DIAGRAM_CONTRAST_TITLE_CNT" val="2"/>
  <p:tag name="KSO_WM_UNIT_DIAGRAM_DIMENSION_TITLE_CNT" val="4"/>
  <p:tag name="KSO_WM_TEMPLATE_CATEGORY" val="diagram"/>
  <p:tag name="KSO_WM_TEMPLATE_INDEX" val="160808"/>
  <p:tag name="KSO_WM_UNIT_TYPE" val="r_i"/>
  <p:tag name="KSO_WM_UNIT_INDEX" val="1_1"/>
  <p:tag name="KSO_WM_UNIT_ID" val="diagram160808_4*r_i*1_1"/>
  <p:tag name="KSO_WM_UNIT_LAYERLEVEL" val="1_1"/>
  <p:tag name="KSO_WM_BEAUTIFY_FLAG" val="#wm#"/>
  <p:tag name="KSO_WM_TAG_VERSION" val="1.0"/>
  <p:tag name="KSO_WM_DIAGRAM_GROUP_CODE" val="r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808_4*i*2"/>
  <p:tag name="KSO_WM_TEMPLATE_CATEGORY" val="diagram"/>
  <p:tag name="KSO_WM_TEMPLATE_INDEX" val="160808"/>
  <p:tag name="KSO_WM_UNIT_INDEX" val="2"/>
</p:tagLst>
</file>

<file path=ppt/tags/tag13.xml><?xml version="1.0" encoding="utf-8"?>
<p:tagLst xmlns:p="http://schemas.openxmlformats.org/presentationml/2006/main">
  <p:tag name="KSO_WM_TEMPLATE_CATEGORY" val="diagram"/>
  <p:tag name="KSO_WM_TEMPLATE_INDEX" val="160808"/>
  <p:tag name="KSO_WM_UNIT_TYPE" val="r_i"/>
  <p:tag name="KSO_WM_UNIT_INDEX" val="1_2"/>
  <p:tag name="KSO_WM_UNIT_ID" val="diagram160808_4*r_i*1_2"/>
  <p:tag name="KSO_WM_UNIT_LAYERLEVEL" val="1_1"/>
  <p:tag name="KSO_WM_BEAUTIFY_FLAG" val="#wm#"/>
  <p:tag name="KSO_WM_TAG_VERSION" val="1.0"/>
  <p:tag name="KSO_WM_DIAGRAM_GROUP_CODE" val="r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160808"/>
  <p:tag name="KSO_WM_UNIT_TYPE" val="r_i"/>
  <p:tag name="KSO_WM_UNIT_INDEX" val="1_3"/>
  <p:tag name="KSO_WM_UNIT_ID" val="diagram160808_4*r_i*1_3"/>
  <p:tag name="KSO_WM_UNIT_LAYERLEVEL" val="1_1"/>
  <p:tag name="KSO_WM_BEAUTIFY_FLAG" val="#wm#"/>
  <p:tag name="KSO_WM_TAG_VERSION" val="1.0"/>
  <p:tag name="KSO_WM_DIAGRAM_GROUP_CODE" val="r1-1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160808"/>
  <p:tag name="KSO_WM_TAG_VERSION" val="1.0"/>
  <p:tag name="KSO_WM_BEAUTIFY_FLAG" val="#wm#"/>
  <p:tag name="KSO_WM_UNIT_TYPE" val="r_t"/>
  <p:tag name="KSO_WM_UNIT_INDEX" val="1_1"/>
  <p:tag name="KSO_WM_UNIT_ID" val="diagram160808_4*r_t*1_1"/>
  <p:tag name="KSO_WM_UNIT_CLEAR" val="1"/>
  <p:tag name="KSO_WM_UNIT_LAYERLEVEL" val="1_1"/>
  <p:tag name="KSO_WM_UNIT_DIAGRAM_CONTRAST_TITLE_CNT" val="2"/>
  <p:tag name="KSO_WM_UNIT_DIAGRAM_DIMENSION_TITLE_CNT" val="4"/>
  <p:tag name="KSO_WM_UNIT_VALUE" val="30"/>
  <p:tag name="KSO_WM_UNIT_HIGHLIGHT" val="0"/>
  <p:tag name="KSO_WM_UNIT_COMPATIBLE" val="0"/>
  <p:tag name="KSO_WM_DIAGRAM_GROUP_CODE" val="r1-1"/>
  <p:tag name="KSO_WM_UNIT_PRESET_TEXT" val="编辑标题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160808"/>
  <p:tag name="KSO_WM_TAG_VERSION" val="1.0"/>
  <p:tag name="KSO_WM_BEAUTIFY_FLAG" val="#wm#"/>
  <p:tag name="KSO_WM_UNIT_TYPE" val="r_t"/>
  <p:tag name="KSO_WM_UNIT_INDEX" val="1_2"/>
  <p:tag name="KSO_WM_UNIT_ID" val="diagram160808_4*r_t*1_2"/>
  <p:tag name="KSO_WM_UNIT_CLEAR" val="1"/>
  <p:tag name="KSO_WM_UNIT_LAYERLEVEL" val="1_1"/>
  <p:tag name="KSO_WM_UNIT_DIAGRAM_CONTRAST_TITLE_CNT" val="2"/>
  <p:tag name="KSO_WM_UNIT_DIAGRAM_DIMENSION_TITLE_CNT" val="4"/>
  <p:tag name="KSO_WM_UNIT_VALUE" val="30"/>
  <p:tag name="KSO_WM_UNIT_HIGHLIGHT" val="0"/>
  <p:tag name="KSO_WM_UNIT_COMPATIBLE" val="0"/>
  <p:tag name="KSO_WM_DIAGRAM_GROUP_CODE" val="r1-1"/>
  <p:tag name="KSO_WM_UNIT_PRESET_TEXT" val="编辑标题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160808"/>
  <p:tag name="KSO_WM_TAG_VERSION" val="1.0"/>
  <p:tag name="KSO_WM_BEAUTIFY_FLAG" val="#wm#"/>
  <p:tag name="KSO_WM_UNIT_TYPE" val="r_v"/>
  <p:tag name="KSO_WM_UNIT_INDEX" val="1_6"/>
  <p:tag name="KSO_WM_UNIT_ID" val="diagram160808_4*r_v*1_6"/>
  <p:tag name="KSO_WM_UNIT_CLEAR" val="1"/>
  <p:tag name="KSO_WM_UNIT_LAYERLEVEL" val="1_1"/>
  <p:tag name="KSO_WM_UNIT_DIAGRAM_CONTRAST_TITLE_CNT" val="2"/>
  <p:tag name="KSO_WM_UNIT_DIAGRAM_DIMENSION_TITLE_CNT" val="4"/>
  <p:tag name="KSO_WM_UNIT_VALUE" val="39"/>
  <p:tag name="KSO_WM_UNIT_HIGHLIGHT" val="0"/>
  <p:tag name="KSO_WM_UNIT_COMPATIBLE" val="0"/>
  <p:tag name="KSO_WM_DIAGRAM_GROUP_CODE" val="r1-1"/>
  <p:tag name="KSO_WM_UNIT_PRESET_TEXT" val="点击输入本栏的具体文字简明扼要地说明分项内容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160808"/>
  <p:tag name="KSO_WM_TAG_VERSION" val="1.0"/>
  <p:tag name="KSO_WM_BEAUTIFY_FLAG" val="#wm#"/>
  <p:tag name="KSO_WM_UNIT_TYPE" val="r_v"/>
  <p:tag name="KSO_WM_UNIT_INDEX" val="1_2"/>
  <p:tag name="KSO_WM_UNIT_ID" val="diagram160808_4*r_v*1_2"/>
  <p:tag name="KSO_WM_UNIT_CLEAR" val="1"/>
  <p:tag name="KSO_WM_UNIT_LAYERLEVEL" val="1_1"/>
  <p:tag name="KSO_WM_UNIT_DIAGRAM_CONTRAST_TITLE_CNT" val="2"/>
  <p:tag name="KSO_WM_UNIT_DIAGRAM_DIMENSION_TITLE_CNT" val="4"/>
  <p:tag name="KSO_WM_UNIT_VALUE" val="39"/>
  <p:tag name="KSO_WM_UNIT_HIGHLIGHT" val="0"/>
  <p:tag name="KSO_WM_UNIT_COMPATIBLE" val="0"/>
  <p:tag name="KSO_WM_DIAGRAM_GROUP_CODE" val="r1-1"/>
  <p:tag name="KSO_WM_UNIT_PRESET_TEXT" val="点击输入本栏的具体文字简明扼要地说明分项内容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ISPRING_RESOURCE_PATHS_HASH_PRESENTER" val="24587d1089935163506c90b1d61c8ec38bba92f"/>
</p:tagLst>
</file>

<file path=ppt/tags/tag2.xml><?xml version="1.0" encoding="utf-8"?>
<p:tagLst xmlns:p="http://schemas.openxmlformats.org/presentationml/2006/main">
  <p:tag name="REFSHAPE" val="240787300"/>
  <p:tag name="KSO_WM_UNIT_PLACING_PICTURE_USER_VIEWPORT" val="{&quot;height&quot;:15840,&quot;width&quot;:8910}"/>
</p:tagLst>
</file>

<file path=ppt/tags/tag3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a"/>
  <p:tag name="KSO_WM_UNIT_INDEX" val="1_1_1"/>
  <p:tag name="KSO_WM_UNIT_CLEAR" val="1"/>
  <p:tag name="KSO_WM_UNIT_LAYERLEVEL" val="1_1_1"/>
  <p:tag name="KSO_WM_UNIT_VALUE" val="3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a*1_1_1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3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3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3"/>
  <p:tag name="KSO_WM_UNIT_ID" val="diagram20171553_3*n_h_i*1_2_3"/>
  <p:tag name="KSO_WM_UNIT_LAYERLEVEL" val="1_1_1"/>
  <p:tag name="KSO_WM_DIAGRAM_GROUP_CODE" val="n1-1"/>
  <p:tag name="KSO_WM_UNIT_LINE_FORE_SCHEMECOLOR_INDEX" val="14"/>
  <p:tag name="KSO_WM_UNIT_LINE_FILL_TYPE" val="2"/>
</p:tagLst>
</file>

<file path=ppt/tags/tag6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4"/>
  <p:tag name="KSO_WM_UNIT_ID" val="diagram20171553_3*n_h_i*1_2_4"/>
  <p:tag name="KSO_WM_UNIT_LAYERLEVEL" val="1_1_1"/>
  <p:tag name="KSO_WM_DIAGRAM_GROUP_CODE" val="n1-1"/>
  <p:tag name="KSO_WM_UNIT_LINE_FORE_SCHEMECOLOR_INDEX" val="14"/>
  <p:tag name="KSO_WM_UNIT_LINE_FILL_TYPE" val="2"/>
</p:tagLst>
</file>

<file path=ppt/tags/tag7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6"/>
  <p:tag name="KSO_WM_UNIT_ID" val="diagram20171553_3*n_h_i*1_2_6"/>
  <p:tag name="KSO_WM_UNIT_LAYERLEVEL" val="1_1_1"/>
  <p:tag name="KSO_WM_DIAGRAM_GROUP_CODE" val="n1-1"/>
  <p:tag name="KSO_WM_UNIT_LINE_FORE_SCHEMECOLOR_INDEX" val="14"/>
  <p:tag name="KSO_WM_UNIT_LINE_FILL_TYPE" val="2"/>
</p:tagLst>
</file>

<file path=ppt/tags/tag8.xml><?xml version="1.0" encoding="utf-8"?>
<p:tagLst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8"/>
  <p:tag name="KSO_WM_UNIT_ID" val="diagram20171553_3*n_h_i*1_2_8"/>
  <p:tag name="KSO_WM_UNIT_LAYERLEVEL" val="1_1_1"/>
  <p:tag name="KSO_WM_DIAGRAM_GROUP_CODE" val="n1-1"/>
  <p:tag name="KSO_WM_UNIT_LINE_FORE_SCHEMECOLOR_INDEX" val="14"/>
  <p:tag name="KSO_WM_UNIT_LINE_FILL_TYPE" val="2"/>
</p:tagLst>
</file>

<file path=ppt/tags/tag9.xml><?xml version="1.0" encoding="utf-8"?>
<p:tagLst xmlns:p="http://schemas.openxmlformats.org/presentationml/2006/main">
  <p:tag name="KSO_WM_TEMPLATE_CATEGORY" val="diagram"/>
  <p:tag name="KSO_WM_TEMPLATE_INDEX" val="20171553"/>
  <p:tag name="KSO_WM_TAG_VERSION" val="1.0"/>
  <p:tag name="KSO_WM_BEAUTIFY_FLAG" val="#wm#"/>
  <p:tag name="KSO_WM_UNIT_TYPE" val="n_h_f"/>
  <p:tag name="KSO_WM_UNIT_INDEX" val="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ID" val="diagram20171553_3*n_h_f*1_2_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2F4C70"/>
      </a:accent2>
      <a:accent3>
        <a:srgbClr val="BDB04F"/>
      </a:accent3>
      <a:accent4>
        <a:srgbClr val="707070"/>
      </a:accent4>
      <a:accent5>
        <a:srgbClr val="424242"/>
      </a:accent5>
      <a:accent6>
        <a:srgbClr val="BDBDB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2F4C70"/>
    </a:accent2>
    <a:accent3>
      <a:srgbClr val="BDB04F"/>
    </a:accent3>
    <a:accent4>
      <a:srgbClr val="707070"/>
    </a:accent4>
    <a:accent5>
      <a:srgbClr val="424242"/>
    </a:accent5>
    <a:accent6>
      <a:srgbClr val="BDBDBD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2F4C70"/>
    </a:accent2>
    <a:accent3>
      <a:srgbClr val="BDB04F"/>
    </a:accent3>
    <a:accent4>
      <a:srgbClr val="707070"/>
    </a:accent4>
    <a:accent5>
      <a:srgbClr val="424242"/>
    </a:accent5>
    <a:accent6>
      <a:srgbClr val="BDBDBD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2F4C70"/>
    </a:accent2>
    <a:accent3>
      <a:srgbClr val="BDB04F"/>
    </a:accent3>
    <a:accent4>
      <a:srgbClr val="707070"/>
    </a:accent4>
    <a:accent5>
      <a:srgbClr val="424242"/>
    </a:accent5>
    <a:accent6>
      <a:srgbClr val="BDBDB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</Words>
  <Application>WPS 演示</Application>
  <PresentationFormat>全屏显示(16:9)</PresentationFormat>
  <Paragraphs>159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AvantGarde Md BT</vt:lpstr>
      <vt:lpstr>Segoe Print</vt:lpstr>
      <vt:lpstr>仿宋_GB2312</vt:lpstr>
      <vt:lpstr>微软雅黑</vt:lpstr>
      <vt:lpstr>Avant GardeBook</vt:lpstr>
      <vt:lpstr>Calibri</vt:lpstr>
      <vt:lpstr>Arial Unicode MS</vt:lpstr>
      <vt:lpstr>黑体</vt:lpstr>
      <vt:lpstr>Wingdings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user</dc:creator>
  <cp:keywords>user</cp:keywords>
  <cp:lastModifiedBy>Aimeelina</cp:lastModifiedBy>
  <cp:revision>88</cp:revision>
  <dcterms:created xsi:type="dcterms:W3CDTF">2015-10-13T09:44:00Z</dcterms:created>
  <dcterms:modified xsi:type="dcterms:W3CDTF">2019-12-28T07:08:14Z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2052-11.1.0.9305</vt:lpwstr>
  </property>
</Properties>
</file>